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DM Sans"/>
      <p:regular r:id="rId64"/>
      <p:bold r:id="rId65"/>
      <p:italic r:id="rId66"/>
      <p:boldItalic r:id="rId67"/>
    </p:embeddedFont>
    <p:embeddedFont>
      <p:font typeface="Comfortaa"/>
      <p:regular r:id="rId68"/>
      <p:bold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DMSans-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DMSans-italic.fntdata"/><Relationship Id="rId21" Type="http://schemas.openxmlformats.org/officeDocument/2006/relationships/slide" Target="slides/slide15.xml"/><Relationship Id="rId65" Type="http://schemas.openxmlformats.org/officeDocument/2006/relationships/font" Target="fonts/DMSans-bold.fntdata"/><Relationship Id="rId24" Type="http://schemas.openxmlformats.org/officeDocument/2006/relationships/slide" Target="slides/slide18.xml"/><Relationship Id="rId68" Type="http://schemas.openxmlformats.org/officeDocument/2006/relationships/font" Target="fonts/Comfortaa-regular.fntdata"/><Relationship Id="rId23" Type="http://schemas.openxmlformats.org/officeDocument/2006/relationships/slide" Target="slides/slide17.xml"/><Relationship Id="rId67" Type="http://schemas.openxmlformats.org/officeDocument/2006/relationships/font" Target="fonts/DMSans-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Comfortaa-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a5a61b4dfc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Yolimar</a:t>
            </a:r>
            <a:endParaRPr/>
          </a:p>
        </p:txBody>
      </p:sp>
      <p:sp>
        <p:nvSpPr>
          <p:cNvPr id="157" name="Google Shape;157;g2a5a61b4dfc_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a5a61b4d1f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
        <p:nvSpPr>
          <p:cNvPr id="456" name="Google Shape;456;g2a5a61b4d1f_0_1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a5a61b4d1f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
        <p:nvSpPr>
          <p:cNvPr id="504" name="Google Shape;504;g2a5a61b4d1f_0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a5a61b4d1f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
        <p:nvSpPr>
          <p:cNvPr id="523" name="Google Shape;523;g2a5a61b4d1f_0_2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a5a61b4d1f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Vihangi</a:t>
            </a:r>
            <a:endParaRPr/>
          </a:p>
        </p:txBody>
      </p:sp>
      <p:sp>
        <p:nvSpPr>
          <p:cNvPr id="542" name="Google Shape;542;g2a5a61b4d1f_0_5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a5a61b4d1f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Vihangi</a:t>
            </a:r>
            <a:endParaRPr/>
          </a:p>
          <a:p>
            <a:pPr indent="0" lvl="0" marL="0" rtl="0" algn="l">
              <a:spcBef>
                <a:spcPts val="0"/>
              </a:spcBef>
              <a:spcAft>
                <a:spcPts val="0"/>
              </a:spcAft>
              <a:buNone/>
            </a:pPr>
            <a:r>
              <a:rPr lang="en"/>
              <a:t>Django &amp; djangorestframework = backend libraries + frameworks</a:t>
            </a:r>
            <a:endParaRPr/>
          </a:p>
          <a:p>
            <a:pPr indent="0" lvl="0" marL="0" rtl="0" algn="l">
              <a:spcBef>
                <a:spcPts val="0"/>
              </a:spcBef>
              <a:spcAft>
                <a:spcPts val="0"/>
              </a:spcAft>
              <a:buNone/>
            </a:pPr>
            <a:r>
              <a:rPr lang="en"/>
              <a:t>P</a:t>
            </a:r>
            <a:r>
              <a:rPr lang="en"/>
              <a:t>sycopg2-binary = used to connect to postgres database</a:t>
            </a:r>
            <a:endParaRPr/>
          </a:p>
          <a:p>
            <a:pPr indent="0" lvl="0" marL="0" rtl="0" algn="l">
              <a:spcBef>
                <a:spcPts val="0"/>
              </a:spcBef>
              <a:spcAft>
                <a:spcPts val="0"/>
              </a:spcAft>
              <a:buNone/>
            </a:pPr>
            <a:r>
              <a:rPr lang="en"/>
              <a:t>Django-rest-framework-social-oauth2 = used to authenticate users</a:t>
            </a:r>
            <a:endParaRPr/>
          </a:p>
          <a:p>
            <a:pPr indent="0" lvl="0" marL="0" rtl="0" algn="l">
              <a:spcBef>
                <a:spcPts val="0"/>
              </a:spcBef>
              <a:spcAft>
                <a:spcPts val="0"/>
              </a:spcAft>
              <a:buNone/>
            </a:pPr>
            <a:r>
              <a:rPr lang="en"/>
              <a:t>Django-cors-headers = </a:t>
            </a:r>
            <a:r>
              <a:rPr lang="en">
                <a:solidFill>
                  <a:schemeClr val="dk1"/>
                </a:solidFill>
              </a:rPr>
              <a:t>for handling the server headers required for Cross-Origin Resource Sharing (CORS)</a:t>
            </a:r>
            <a:endParaRPr/>
          </a:p>
          <a:p>
            <a:pPr indent="0" lvl="0" marL="0" rtl="0" algn="l">
              <a:spcBef>
                <a:spcPts val="0"/>
              </a:spcBef>
              <a:spcAft>
                <a:spcPts val="0"/>
              </a:spcAft>
              <a:buNone/>
            </a:pPr>
            <a:r>
              <a:rPr lang="en"/>
              <a:t>Drf_yasg = used to generate API documentation such as Swagger</a:t>
            </a:r>
            <a:endParaRPr/>
          </a:p>
        </p:txBody>
      </p:sp>
      <p:sp>
        <p:nvSpPr>
          <p:cNvPr id="590" name="Google Shape;590;g2a5a61b4d1f_0_6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a5a61b4d1f_0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the python app is structured. The Apps we used are books and users</a:t>
            </a:r>
            <a:endParaRPr/>
          </a:p>
        </p:txBody>
      </p:sp>
      <p:sp>
        <p:nvSpPr>
          <p:cNvPr id="610" name="Google Shape;610;g2a5a61b4d1f_0_9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a5a61b4d1f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Vihangi</a:t>
            </a:r>
            <a:endParaRPr/>
          </a:p>
        </p:txBody>
      </p:sp>
      <p:sp>
        <p:nvSpPr>
          <p:cNvPr id="630" name="Google Shape;630;g2a5a61b4d1f_0_6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a6351b926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Vihangi</a:t>
            </a:r>
            <a:endParaRPr/>
          </a:p>
          <a:p>
            <a:pPr indent="0" lvl="0" marL="0" rtl="0" algn="l">
              <a:spcBef>
                <a:spcPts val="0"/>
              </a:spcBef>
              <a:spcAft>
                <a:spcPts val="0"/>
              </a:spcAft>
              <a:buNone/>
            </a:pPr>
            <a:r>
              <a:rPr lang="en"/>
              <a:t>In the models, Data type matched to pass arguments. </a:t>
            </a:r>
            <a:endParaRPr/>
          </a:p>
        </p:txBody>
      </p:sp>
      <p:sp>
        <p:nvSpPr>
          <p:cNvPr id="678" name="Google Shape;678;g2a6351b9268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a5a61b4d1f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Vihangi</a:t>
            </a:r>
            <a:endParaRPr/>
          </a:p>
        </p:txBody>
      </p:sp>
      <p:sp>
        <p:nvSpPr>
          <p:cNvPr id="698" name="Google Shape;698;g2a5a61b4d1f_0_6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a5a61b4d1f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Vihangi</a:t>
            </a:r>
            <a:endParaRPr/>
          </a:p>
        </p:txBody>
      </p:sp>
      <p:sp>
        <p:nvSpPr>
          <p:cNvPr id="718" name="Google Shape;718;g2a5a61b4d1f_0_6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a5a61b4d1f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Yolimar</a:t>
            </a:r>
            <a:endParaRPr/>
          </a:p>
        </p:txBody>
      </p:sp>
      <p:sp>
        <p:nvSpPr>
          <p:cNvPr id="202" name="Google Shape;202;g2a5a61b4d1f_0_3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a5a61b4d1f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Vihangi</a:t>
            </a:r>
            <a:endParaRPr/>
          </a:p>
        </p:txBody>
      </p:sp>
      <p:sp>
        <p:nvSpPr>
          <p:cNvPr id="738" name="Google Shape;738;g2a5a61b4d1f_0_6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a5a61b4d1f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Vihangi</a:t>
            </a:r>
            <a:endParaRPr/>
          </a:p>
        </p:txBody>
      </p:sp>
      <p:sp>
        <p:nvSpPr>
          <p:cNvPr id="758" name="Google Shape;758;g2a5a61b4d1f_0_7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a5a61b4d1f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Vihangi</a:t>
            </a:r>
            <a:endParaRPr/>
          </a:p>
        </p:txBody>
      </p:sp>
      <p:sp>
        <p:nvSpPr>
          <p:cNvPr id="806" name="Google Shape;806;g2a5a61b4d1f_0_7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a5a61b4d1f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Rusiru</a:t>
            </a:r>
            <a:endParaRPr/>
          </a:p>
        </p:txBody>
      </p:sp>
      <p:sp>
        <p:nvSpPr>
          <p:cNvPr id="826" name="Google Shape;826;g2a5a61b4d1f_0_8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a5a61b4d1f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Rusiru</a:t>
            </a:r>
            <a:endParaRPr/>
          </a:p>
        </p:txBody>
      </p:sp>
      <p:sp>
        <p:nvSpPr>
          <p:cNvPr id="874" name="Google Shape;874;g2a5a61b4d1f_0_8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63e0cfdc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Rusiru</a:t>
            </a:r>
            <a:endParaRPr/>
          </a:p>
        </p:txBody>
      </p:sp>
      <p:sp>
        <p:nvSpPr>
          <p:cNvPr id="895" name="Google Shape;895;g263e0cfdc1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a5a61b4d1f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Rusiru</a:t>
            </a:r>
            <a:endParaRPr/>
          </a:p>
        </p:txBody>
      </p:sp>
      <p:sp>
        <p:nvSpPr>
          <p:cNvPr id="915" name="Google Shape;915;g2a5a61b4d1f_0_8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2a5a61b4d1f_0_1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Rusiru</a:t>
            </a:r>
            <a:endParaRPr/>
          </a:p>
        </p:txBody>
      </p:sp>
      <p:sp>
        <p:nvSpPr>
          <p:cNvPr id="963" name="Google Shape;963;g2a5a61b4d1f_0_10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263e0cfdc1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Rusiru</a:t>
            </a:r>
            <a:endParaRPr/>
          </a:p>
        </p:txBody>
      </p:sp>
      <p:sp>
        <p:nvSpPr>
          <p:cNvPr id="983" name="Google Shape;983;g263e0cfdc10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a5a61b4d1f_0_1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Rusiru</a:t>
            </a:r>
            <a:endParaRPr/>
          </a:p>
        </p:txBody>
      </p:sp>
      <p:sp>
        <p:nvSpPr>
          <p:cNvPr id="1003" name="Google Shape;1003;g2a5a61b4d1f_0_10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a5a61b4dfc_6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Yolimar</a:t>
            </a:r>
            <a:endParaRPr>
              <a:solidFill>
                <a:schemeClr val="dk1"/>
              </a:solidFill>
            </a:endParaRPr>
          </a:p>
          <a:p>
            <a:pPr indent="0" lvl="0" marL="0" rtl="0" algn="l">
              <a:spcBef>
                <a:spcPts val="0"/>
              </a:spcBef>
              <a:spcAft>
                <a:spcPts val="0"/>
              </a:spcAft>
              <a:buNone/>
            </a:pPr>
            <a:r>
              <a:t/>
            </a:r>
            <a:endParaRPr/>
          </a:p>
        </p:txBody>
      </p:sp>
      <p:sp>
        <p:nvSpPr>
          <p:cNvPr id="250" name="Google Shape;250;g2a5a61b4dfc_6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a5c74ff594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Rusiru</a:t>
            </a:r>
            <a:endParaRPr/>
          </a:p>
        </p:txBody>
      </p:sp>
      <p:sp>
        <p:nvSpPr>
          <p:cNvPr id="1051" name="Google Shape;1051;g2a5c74ff594_1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a5a61b4d1f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Rusiru</a:t>
            </a:r>
            <a:endParaRPr/>
          </a:p>
        </p:txBody>
      </p:sp>
      <p:sp>
        <p:nvSpPr>
          <p:cNvPr id="1071" name="Google Shape;1071;g2a5a61b4d1f_0_9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2a5a61b4d1f_0_1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Rusiru</a:t>
            </a:r>
            <a:endParaRPr/>
          </a:p>
        </p:txBody>
      </p:sp>
      <p:sp>
        <p:nvSpPr>
          <p:cNvPr id="1091" name="Google Shape;1091;g2a5a61b4d1f_0_10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a5a61b4d1f_0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Rusiru</a:t>
            </a:r>
            <a:endParaRPr/>
          </a:p>
        </p:txBody>
      </p:sp>
      <p:sp>
        <p:nvSpPr>
          <p:cNvPr id="1139" name="Google Shape;1139;g2a5a61b4d1f_0_1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a5a61b4d1f_0_1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Rusiru</a:t>
            </a:r>
            <a:endParaRPr/>
          </a:p>
        </p:txBody>
      </p:sp>
      <p:sp>
        <p:nvSpPr>
          <p:cNvPr id="1158" name="Google Shape;1158;g2a5a61b4d1f_0_1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2a5a61b4d1f_0_1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Rusiru</a:t>
            </a:r>
            <a:endParaRPr/>
          </a:p>
        </p:txBody>
      </p:sp>
      <p:sp>
        <p:nvSpPr>
          <p:cNvPr id="1180" name="Google Shape;1180;g2a5a61b4d1f_0_11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2a5a61b4d1f_0_1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Rusiru</a:t>
            </a:r>
            <a:endParaRPr/>
          </a:p>
        </p:txBody>
      </p:sp>
      <p:sp>
        <p:nvSpPr>
          <p:cNvPr id="1228" name="Google Shape;1228;g2a5a61b4d1f_0_12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2a5a61b4d1f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Rusiru</a:t>
            </a:r>
            <a:endParaRPr/>
          </a:p>
        </p:txBody>
      </p:sp>
      <p:sp>
        <p:nvSpPr>
          <p:cNvPr id="1248" name="Google Shape;1248;g2a5a61b4d1f_0_12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2a5a61b4d1f_0_1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Rusiru</a:t>
            </a:r>
            <a:endParaRPr/>
          </a:p>
        </p:txBody>
      </p:sp>
      <p:sp>
        <p:nvSpPr>
          <p:cNvPr id="1268" name="Google Shape;1268;g2a5a61b4d1f_0_12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2a5a61b4d1f_0_1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William</a:t>
            </a:r>
            <a:endParaRPr/>
          </a:p>
        </p:txBody>
      </p:sp>
      <p:sp>
        <p:nvSpPr>
          <p:cNvPr id="1288" name="Google Shape;1288;g2a5a61b4d1f_0_12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a5a61b4d1f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Yolimar</a:t>
            </a:r>
            <a:endParaRPr>
              <a:solidFill>
                <a:schemeClr val="dk1"/>
              </a:solidFill>
            </a:endParaRPr>
          </a:p>
          <a:p>
            <a:pPr indent="0" lvl="0" marL="0" rtl="0" algn="l">
              <a:spcBef>
                <a:spcPts val="0"/>
              </a:spcBef>
              <a:spcAft>
                <a:spcPts val="0"/>
              </a:spcAft>
              <a:buNone/>
            </a:pPr>
            <a:r>
              <a:t/>
            </a:r>
            <a:endParaRPr/>
          </a:p>
        </p:txBody>
      </p:sp>
      <p:sp>
        <p:nvSpPr>
          <p:cNvPr id="269" name="Google Shape;269;g2a5a61b4d1f_0_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2a5a61b4d1f_0_1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William</a:t>
            </a:r>
            <a:endParaRPr>
              <a:solidFill>
                <a:schemeClr val="dk1"/>
              </a:solidFill>
            </a:endParaRPr>
          </a:p>
          <a:p>
            <a:pPr indent="0" lvl="0" marL="0" rtl="0" algn="l">
              <a:spcBef>
                <a:spcPts val="0"/>
              </a:spcBef>
              <a:spcAft>
                <a:spcPts val="0"/>
              </a:spcAft>
              <a:buNone/>
            </a:pPr>
            <a:r>
              <a:t/>
            </a:r>
            <a:endParaRPr/>
          </a:p>
        </p:txBody>
      </p:sp>
      <p:sp>
        <p:nvSpPr>
          <p:cNvPr id="1336" name="Google Shape;1336;g2a5a61b4d1f_0_13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2a5a61b4d1f_0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William</a:t>
            </a:r>
            <a:endParaRPr>
              <a:solidFill>
                <a:schemeClr val="dk1"/>
              </a:solidFill>
            </a:endParaRPr>
          </a:p>
          <a:p>
            <a:pPr indent="0" lvl="0" marL="0" rtl="0" algn="l">
              <a:spcBef>
                <a:spcPts val="0"/>
              </a:spcBef>
              <a:spcAft>
                <a:spcPts val="0"/>
              </a:spcAft>
              <a:buNone/>
            </a:pPr>
            <a:r>
              <a:t/>
            </a:r>
            <a:endParaRPr/>
          </a:p>
        </p:txBody>
      </p:sp>
      <p:sp>
        <p:nvSpPr>
          <p:cNvPr id="1356" name="Google Shape;1356;g2a5a61b4d1f_0_13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2a5c74ff594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William</a:t>
            </a:r>
            <a:endParaRPr>
              <a:solidFill>
                <a:schemeClr val="dk1"/>
              </a:solidFill>
            </a:endParaRPr>
          </a:p>
          <a:p>
            <a:pPr indent="0" lvl="0" marL="0" rtl="0" algn="l">
              <a:spcBef>
                <a:spcPts val="0"/>
              </a:spcBef>
              <a:spcAft>
                <a:spcPts val="0"/>
              </a:spcAft>
              <a:buNone/>
            </a:pPr>
            <a:r>
              <a:t/>
            </a:r>
            <a:endParaRPr/>
          </a:p>
        </p:txBody>
      </p:sp>
      <p:sp>
        <p:nvSpPr>
          <p:cNvPr id="1376" name="Google Shape;1376;g2a5c74ff594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2a5c74ff594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William</a:t>
            </a:r>
            <a:endParaRPr>
              <a:solidFill>
                <a:schemeClr val="dk1"/>
              </a:solidFill>
            </a:endParaRPr>
          </a:p>
          <a:p>
            <a:pPr indent="0" lvl="0" marL="0" rtl="0" algn="l">
              <a:spcBef>
                <a:spcPts val="0"/>
              </a:spcBef>
              <a:spcAft>
                <a:spcPts val="0"/>
              </a:spcAft>
              <a:buNone/>
            </a:pPr>
            <a:r>
              <a:t/>
            </a:r>
            <a:endParaRPr/>
          </a:p>
        </p:txBody>
      </p:sp>
      <p:sp>
        <p:nvSpPr>
          <p:cNvPr id="1396" name="Google Shape;1396;g2a5c74ff594_1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2a5c74ff59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William</a:t>
            </a:r>
            <a:endParaRPr>
              <a:solidFill>
                <a:schemeClr val="dk1"/>
              </a:solidFill>
            </a:endParaRPr>
          </a:p>
          <a:p>
            <a:pPr indent="0" lvl="0" marL="0" rtl="0" algn="l">
              <a:spcBef>
                <a:spcPts val="0"/>
              </a:spcBef>
              <a:spcAft>
                <a:spcPts val="0"/>
              </a:spcAft>
              <a:buNone/>
            </a:pPr>
            <a:r>
              <a:t/>
            </a:r>
            <a:endParaRPr/>
          </a:p>
        </p:txBody>
      </p:sp>
      <p:sp>
        <p:nvSpPr>
          <p:cNvPr id="1417" name="Google Shape;1417;g2a5c74ff594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2a5a61b4d1f_0_1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Rusiru</a:t>
            </a:r>
            <a:endParaRPr/>
          </a:p>
        </p:txBody>
      </p:sp>
      <p:sp>
        <p:nvSpPr>
          <p:cNvPr id="1437" name="Google Shape;1437;g2a5a61b4d1f_0_13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2a5a61b4d1f_0_1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Rusiru</a:t>
            </a:r>
            <a:endParaRPr>
              <a:solidFill>
                <a:schemeClr val="dk1"/>
              </a:solidFill>
            </a:endParaRPr>
          </a:p>
          <a:p>
            <a:pPr indent="0" lvl="0" marL="0" rtl="0" algn="l">
              <a:spcBef>
                <a:spcPts val="0"/>
              </a:spcBef>
              <a:spcAft>
                <a:spcPts val="0"/>
              </a:spcAft>
              <a:buNone/>
            </a:pPr>
            <a:r>
              <a:t/>
            </a:r>
            <a:endParaRPr/>
          </a:p>
        </p:txBody>
      </p:sp>
      <p:sp>
        <p:nvSpPr>
          <p:cNvPr id="1485" name="Google Shape;1485;g2a5a61b4d1f_0_14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2a5a61b4d1f_0_1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Rusiru</a:t>
            </a:r>
            <a:endParaRPr>
              <a:solidFill>
                <a:schemeClr val="dk1"/>
              </a:solidFill>
            </a:endParaRPr>
          </a:p>
          <a:p>
            <a:pPr indent="0" lvl="0" marL="0" rtl="0" algn="l">
              <a:spcBef>
                <a:spcPts val="0"/>
              </a:spcBef>
              <a:spcAft>
                <a:spcPts val="0"/>
              </a:spcAft>
              <a:buNone/>
            </a:pPr>
            <a:r>
              <a:t/>
            </a:r>
            <a:endParaRPr/>
          </a:p>
        </p:txBody>
      </p:sp>
      <p:sp>
        <p:nvSpPr>
          <p:cNvPr id="1504" name="Google Shape;1504;g2a5a61b4d1f_0_14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2a5a61b4d1f_0_1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Rusiru</a:t>
            </a:r>
            <a:endParaRPr>
              <a:solidFill>
                <a:schemeClr val="dk1"/>
              </a:solidFill>
            </a:endParaRPr>
          </a:p>
          <a:p>
            <a:pPr indent="0" lvl="0" marL="0" rtl="0" algn="l">
              <a:spcBef>
                <a:spcPts val="0"/>
              </a:spcBef>
              <a:spcAft>
                <a:spcPts val="0"/>
              </a:spcAft>
              <a:buNone/>
            </a:pPr>
            <a:r>
              <a:t/>
            </a:r>
            <a:endParaRPr/>
          </a:p>
        </p:txBody>
      </p:sp>
      <p:sp>
        <p:nvSpPr>
          <p:cNvPr id="1523" name="Google Shape;1523;g2a5a61b4d1f_0_14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2a5a61b4d1f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Rusiru</a:t>
            </a:r>
            <a:endParaRPr>
              <a:solidFill>
                <a:schemeClr val="dk1"/>
              </a:solidFill>
            </a:endParaRPr>
          </a:p>
          <a:p>
            <a:pPr indent="0" lvl="0" marL="0" rtl="0" algn="l">
              <a:spcBef>
                <a:spcPts val="0"/>
              </a:spcBef>
              <a:spcAft>
                <a:spcPts val="0"/>
              </a:spcAft>
              <a:buNone/>
            </a:pPr>
            <a:r>
              <a:t/>
            </a:r>
            <a:endParaRPr/>
          </a:p>
        </p:txBody>
      </p:sp>
      <p:sp>
        <p:nvSpPr>
          <p:cNvPr id="1542" name="Google Shape;1542;g2a5a61b4d1f_0_14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a5a61b4d1f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Yolimar</a:t>
            </a:r>
            <a:endParaRPr>
              <a:solidFill>
                <a:schemeClr val="dk1"/>
              </a:solidFill>
            </a:endParaRPr>
          </a:p>
          <a:p>
            <a:pPr indent="0" lvl="0" marL="0" rtl="0" algn="l">
              <a:spcBef>
                <a:spcPts val="0"/>
              </a:spcBef>
              <a:spcAft>
                <a:spcPts val="0"/>
              </a:spcAft>
              <a:buNone/>
            </a:pPr>
            <a:r>
              <a:t/>
            </a:r>
            <a:endParaRPr/>
          </a:p>
        </p:txBody>
      </p:sp>
      <p:sp>
        <p:nvSpPr>
          <p:cNvPr id="290" name="Google Shape;290;g2a5a61b4d1f_0_3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2a5a61b4d1f_0_1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William</a:t>
            </a:r>
            <a:endParaRPr/>
          </a:p>
        </p:txBody>
      </p:sp>
      <p:sp>
        <p:nvSpPr>
          <p:cNvPr id="1561" name="Google Shape;1561;g2a5a61b4d1f_0_14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2a5a61b4d1f_0_1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William</a:t>
            </a:r>
            <a:endParaRPr>
              <a:solidFill>
                <a:schemeClr val="dk1"/>
              </a:solidFill>
            </a:endParaRPr>
          </a:p>
          <a:p>
            <a:pPr indent="0" lvl="0" marL="0" rtl="0" algn="l">
              <a:spcBef>
                <a:spcPts val="0"/>
              </a:spcBef>
              <a:spcAft>
                <a:spcPts val="0"/>
              </a:spcAft>
              <a:buNone/>
            </a:pPr>
            <a:r>
              <a:t/>
            </a:r>
            <a:endParaRPr/>
          </a:p>
        </p:txBody>
      </p:sp>
      <p:sp>
        <p:nvSpPr>
          <p:cNvPr id="1609" name="Google Shape;1609;g2a5a61b4d1f_0_15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g263ef8f9a2e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William</a:t>
            </a:r>
            <a:endParaRPr>
              <a:solidFill>
                <a:schemeClr val="dk1"/>
              </a:solidFill>
            </a:endParaRPr>
          </a:p>
          <a:p>
            <a:pPr indent="0" lvl="0" marL="0" rtl="0" algn="l">
              <a:spcBef>
                <a:spcPts val="0"/>
              </a:spcBef>
              <a:spcAft>
                <a:spcPts val="0"/>
              </a:spcAft>
              <a:buNone/>
            </a:pPr>
            <a:r>
              <a:t/>
            </a:r>
            <a:endParaRPr/>
          </a:p>
        </p:txBody>
      </p:sp>
      <p:sp>
        <p:nvSpPr>
          <p:cNvPr id="1628" name="Google Shape;1628;g263ef8f9a2e_1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263ef8f9a2e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William</a:t>
            </a:r>
            <a:endParaRPr>
              <a:solidFill>
                <a:schemeClr val="dk1"/>
              </a:solidFill>
            </a:endParaRPr>
          </a:p>
          <a:p>
            <a:pPr indent="0" lvl="0" marL="0" rtl="0" algn="l">
              <a:spcBef>
                <a:spcPts val="0"/>
              </a:spcBef>
              <a:spcAft>
                <a:spcPts val="0"/>
              </a:spcAft>
              <a:buNone/>
            </a:pPr>
            <a:r>
              <a:t/>
            </a:r>
            <a:endParaRPr/>
          </a:p>
        </p:txBody>
      </p:sp>
      <p:sp>
        <p:nvSpPr>
          <p:cNvPr id="1647" name="Google Shape;1647;g263ef8f9a2e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263ef8f9a2e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William</a:t>
            </a:r>
            <a:endParaRPr>
              <a:solidFill>
                <a:schemeClr val="dk1"/>
              </a:solidFill>
            </a:endParaRPr>
          </a:p>
          <a:p>
            <a:pPr indent="0" lvl="0" marL="0" rtl="0" algn="l">
              <a:spcBef>
                <a:spcPts val="0"/>
              </a:spcBef>
              <a:spcAft>
                <a:spcPts val="0"/>
              </a:spcAft>
              <a:buNone/>
            </a:pPr>
            <a:r>
              <a:t/>
            </a:r>
            <a:endParaRPr/>
          </a:p>
        </p:txBody>
      </p:sp>
      <p:sp>
        <p:nvSpPr>
          <p:cNvPr id="1666" name="Google Shape;1666;g263ef8f9a2e_1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g263ef8f9a2e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William</a:t>
            </a:r>
            <a:endParaRPr>
              <a:solidFill>
                <a:schemeClr val="dk1"/>
              </a:solidFill>
            </a:endParaRPr>
          </a:p>
          <a:p>
            <a:pPr indent="0" lvl="0" marL="0" rtl="0" algn="l">
              <a:spcBef>
                <a:spcPts val="0"/>
              </a:spcBef>
              <a:spcAft>
                <a:spcPts val="0"/>
              </a:spcAft>
              <a:buNone/>
            </a:pPr>
            <a:r>
              <a:t/>
            </a:r>
            <a:endParaRPr/>
          </a:p>
        </p:txBody>
      </p:sp>
      <p:sp>
        <p:nvSpPr>
          <p:cNvPr id="1685" name="Google Shape;1685;g263ef8f9a2e_1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263ef8f9a2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William</a:t>
            </a:r>
            <a:endParaRPr>
              <a:solidFill>
                <a:schemeClr val="dk1"/>
              </a:solidFill>
            </a:endParaRPr>
          </a:p>
          <a:p>
            <a:pPr indent="0" lvl="0" marL="0" rtl="0" algn="l">
              <a:spcBef>
                <a:spcPts val="0"/>
              </a:spcBef>
              <a:spcAft>
                <a:spcPts val="0"/>
              </a:spcAft>
              <a:buNone/>
            </a:pPr>
            <a:r>
              <a:t/>
            </a:r>
            <a:endParaRPr/>
          </a:p>
        </p:txBody>
      </p:sp>
      <p:sp>
        <p:nvSpPr>
          <p:cNvPr id="1704" name="Google Shape;1704;g263ef8f9a2e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g2a5a61b4dfc_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William</a:t>
            </a:r>
            <a:endParaRPr>
              <a:solidFill>
                <a:schemeClr val="dk1"/>
              </a:solidFill>
            </a:endParaRPr>
          </a:p>
          <a:p>
            <a:pPr indent="0" lvl="0" marL="0" rtl="0" algn="l">
              <a:spcBef>
                <a:spcPts val="0"/>
              </a:spcBef>
              <a:spcAft>
                <a:spcPts val="0"/>
              </a:spcAft>
              <a:buNone/>
            </a:pPr>
            <a:r>
              <a:t/>
            </a:r>
            <a:endParaRPr/>
          </a:p>
        </p:txBody>
      </p:sp>
      <p:sp>
        <p:nvSpPr>
          <p:cNvPr id="1723" name="Google Shape;1723;g2a5a61b4dfc_1_2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a5a61b4d1f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Yolimar</a:t>
            </a:r>
            <a:endParaRPr>
              <a:solidFill>
                <a:schemeClr val="dk1"/>
              </a:solidFill>
            </a:endParaRPr>
          </a:p>
          <a:p>
            <a:pPr indent="0" lvl="0" marL="0" rtl="0" algn="l">
              <a:spcBef>
                <a:spcPts val="0"/>
              </a:spcBef>
              <a:spcAft>
                <a:spcPts val="0"/>
              </a:spcAft>
              <a:buNone/>
            </a:pPr>
            <a:r>
              <a:t/>
            </a:r>
            <a:endParaRPr/>
          </a:p>
        </p:txBody>
      </p:sp>
      <p:sp>
        <p:nvSpPr>
          <p:cNvPr id="338" name="Google Shape;338;g2a5a61b4d1f_0_2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a5a61b4d1f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Yolimar</a:t>
            </a:r>
            <a:endParaRPr/>
          </a:p>
        </p:txBody>
      </p:sp>
      <p:sp>
        <p:nvSpPr>
          <p:cNvPr id="369" name="Google Shape;369;g2a5a61b4d1f_0_4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a5a61b4d1f_0_1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
        <p:nvSpPr>
          <p:cNvPr id="388" name="Google Shape;388;g2a5a61b4d1f_0_15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a5a61b4d1f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
        <p:nvSpPr>
          <p:cNvPr id="436" name="Google Shape;436;g2a5a61b4d1f_0_5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 name="Google Shape;13;p2"/>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 name="Google Shape;14;p2"/>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0" name="Google Shape;70;p11"/>
          <p:cNvSpPr txBox="1"/>
          <p:nvPr>
            <p:ph idx="1" type="body"/>
          </p:nvPr>
        </p:nvSpPr>
        <p:spPr>
          <a:xfrm rot="5400000">
            <a:off x="1154550" y="-125850"/>
            <a:ext cx="2262900"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1" name="Google Shape;71;p11"/>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2" name="Google Shape;72;p11"/>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3" name="Google Shape;73;p11"/>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2366100" y="1085919"/>
            <a:ext cx="2925900"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6" name="Google Shape;76;p12"/>
          <p:cNvSpPr txBox="1"/>
          <p:nvPr>
            <p:ph idx="1" type="body"/>
          </p:nvPr>
        </p:nvSpPr>
        <p:spPr>
          <a:xfrm rot="5400000">
            <a:off x="270600" y="95319"/>
            <a:ext cx="2925900"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7" name="Google Shape;77;p12"/>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 name="Google Shape;78;p12"/>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9" name="Google Shape;79;p12"/>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 name="Shape 86"/>
        <p:cNvGrpSpPr/>
        <p:nvPr/>
      </p:nvGrpSpPr>
      <p:grpSpPr>
        <a:xfrm>
          <a:off x="0" y="0"/>
          <a:ext cx="0" cy="0"/>
          <a:chOff x="0" y="0"/>
          <a:chExt cx="0" cy="0"/>
        </a:xfrm>
      </p:grpSpPr>
      <p:sp>
        <p:nvSpPr>
          <p:cNvPr id="87" name="Google Shape;8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8" name="Google Shape;8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9" name="Google Shape;8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sp>
        <p:nvSpPr>
          <p:cNvPr id="91" name="Google Shape;9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2" name="Google Shape;9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93" name="Google Shape;9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4" name="Google Shape;9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5" name="Google Shape;9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6" name="Shape 96"/>
        <p:cNvGrpSpPr/>
        <p:nvPr/>
      </p:nvGrpSpPr>
      <p:grpSpPr>
        <a:xfrm>
          <a:off x="0" y="0"/>
          <a:ext cx="0" cy="0"/>
          <a:chOff x="0" y="0"/>
          <a:chExt cx="0" cy="0"/>
        </a:xfrm>
      </p:grpSpPr>
      <p:sp>
        <p:nvSpPr>
          <p:cNvPr id="97" name="Google Shape;9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8" name="Google Shape;9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99" name="Google Shape;9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0" name="Google Shape;10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1" name="Google Shape;10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4" name="Google Shape;10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105" name="Google Shape;10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6" name="Google Shape;10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7" name="Google Shape;10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8" name="Shape 108"/>
        <p:cNvGrpSpPr/>
        <p:nvPr/>
      </p:nvGrpSpPr>
      <p:grpSpPr>
        <a:xfrm>
          <a:off x="0" y="0"/>
          <a:ext cx="0" cy="0"/>
          <a:chOff x="0" y="0"/>
          <a:chExt cx="0" cy="0"/>
        </a:xfrm>
      </p:grpSpPr>
      <p:sp>
        <p:nvSpPr>
          <p:cNvPr id="109" name="Google Shape;10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0" name="Google Shape;11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111" name="Google Shape;11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112" name="Google Shape;11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3" name="Google Shape;11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4" name="Google Shape;11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7" name="Google Shape;11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118" name="Google Shape;11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19" name="Google Shape;11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120" name="Google Shape;12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21" name="Google Shape;12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2" name="Google Shape;12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6" name="Google Shape;12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7" name="Google Shape;12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8" name="Google Shape;12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 name="Shape 129"/>
        <p:cNvGrpSpPr/>
        <p:nvPr/>
      </p:nvGrpSpPr>
      <p:grpSpPr>
        <a:xfrm>
          <a:off x="0" y="0"/>
          <a:ext cx="0" cy="0"/>
          <a:chOff x="0" y="0"/>
          <a:chExt cx="0" cy="0"/>
        </a:xfrm>
      </p:grpSpPr>
      <p:sp>
        <p:nvSpPr>
          <p:cNvPr id="130" name="Google Shape;13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31" name="Google Shape;13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32" name="Google Shape;13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33" name="Google Shape;13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4" name="Google Shape;13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5" name="Google Shape;13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342900" y="1065213"/>
            <a:ext cx="3886200" cy="7350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7" name="Google Shape;17;p3"/>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18" name="Google Shape;18;p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9" name="Google Shape;19;p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0" name="Google Shape;20;p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6" name="Shape 136"/>
        <p:cNvGrpSpPr/>
        <p:nvPr/>
      </p:nvGrpSpPr>
      <p:grpSpPr>
        <a:xfrm>
          <a:off x="0" y="0"/>
          <a:ext cx="0" cy="0"/>
          <a:chOff x="0" y="0"/>
          <a:chExt cx="0" cy="0"/>
        </a:xfrm>
      </p:grpSpPr>
      <p:sp>
        <p:nvSpPr>
          <p:cNvPr id="137" name="Google Shape;13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38" name="Google Shape;138;p22"/>
          <p:cNvSpPr/>
          <p:nvPr>
            <p:ph idx="2" type="pic"/>
          </p:nvPr>
        </p:nvSpPr>
        <p:spPr>
          <a:xfrm>
            <a:off x="896144" y="306388"/>
            <a:ext cx="2743200" cy="2057400"/>
          </a:xfrm>
          <a:prstGeom prst="rect">
            <a:avLst/>
          </a:prstGeom>
          <a:noFill/>
          <a:ln>
            <a:noFill/>
          </a:ln>
        </p:spPr>
      </p:sp>
      <p:sp>
        <p:nvSpPr>
          <p:cNvPr id="139" name="Google Shape;13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40" name="Google Shape;14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1" name="Google Shape;14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2" name="Google Shape;14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 name="Shape 143"/>
        <p:cNvGrpSpPr/>
        <p:nvPr/>
      </p:nvGrpSpPr>
      <p:grpSpPr>
        <a:xfrm>
          <a:off x="0" y="0"/>
          <a:ext cx="0" cy="0"/>
          <a:chOff x="0" y="0"/>
          <a:chExt cx="0" cy="0"/>
        </a:xfrm>
      </p:grpSpPr>
      <p:sp>
        <p:nvSpPr>
          <p:cNvPr id="144" name="Google Shape;14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45" name="Google Shape;14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46" name="Google Shape;14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7" name="Google Shape;14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8" name="Google Shape;14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9" name="Shape 149"/>
        <p:cNvGrpSpPr/>
        <p:nvPr/>
      </p:nvGrpSpPr>
      <p:grpSpPr>
        <a:xfrm>
          <a:off x="0" y="0"/>
          <a:ext cx="0" cy="0"/>
          <a:chOff x="0" y="0"/>
          <a:chExt cx="0" cy="0"/>
        </a:xfrm>
      </p:grpSpPr>
      <p:sp>
        <p:nvSpPr>
          <p:cNvPr id="150" name="Google Shape;15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51" name="Google Shape;15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52" name="Google Shape;15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3" name="Google Shape;15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4" name="Google Shape;15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23" name="Google Shape;23;p4"/>
          <p:cNvSpPr txBox="1"/>
          <p:nvPr>
            <p:ph idx="1" type="body"/>
          </p:nvPr>
        </p:nvSpPr>
        <p:spPr>
          <a:xfrm>
            <a:off x="228600" y="800100"/>
            <a:ext cx="4114800" cy="2262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4" name="Google Shape;24;p4"/>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5" name="Google Shape;25;p4"/>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6" name="Google Shape;26;p4"/>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361156" y="2203450"/>
            <a:ext cx="3886200" cy="681000"/>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29" name="Google Shape;29;p5"/>
          <p:cNvSpPr txBox="1"/>
          <p:nvPr>
            <p:ph idx="1" type="body"/>
          </p:nvPr>
        </p:nvSpPr>
        <p:spPr>
          <a:xfrm>
            <a:off x="361156" y="1453357"/>
            <a:ext cx="3886200" cy="750000"/>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30" name="Google Shape;30;p5"/>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1" name="Google Shape;31;p5"/>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2" name="Google Shape;32;p5"/>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35" name="Google Shape;35;p6"/>
          <p:cNvSpPr txBox="1"/>
          <p:nvPr>
            <p:ph idx="1" type="body"/>
          </p:nvPr>
        </p:nvSpPr>
        <p:spPr>
          <a:xfrm>
            <a:off x="228600" y="800100"/>
            <a:ext cx="2019300" cy="2262900"/>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36" name="Google Shape;36;p6"/>
          <p:cNvSpPr txBox="1"/>
          <p:nvPr>
            <p:ph idx="2" type="body"/>
          </p:nvPr>
        </p:nvSpPr>
        <p:spPr>
          <a:xfrm>
            <a:off x="2324100" y="800100"/>
            <a:ext cx="2019300" cy="2262900"/>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37" name="Google Shape;37;p6"/>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8" name="Google Shape;38;p6"/>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9" name="Google Shape;39;p6"/>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2" name="Google Shape;42;p7"/>
          <p:cNvSpPr txBox="1"/>
          <p:nvPr>
            <p:ph idx="1" type="body"/>
          </p:nvPr>
        </p:nvSpPr>
        <p:spPr>
          <a:xfrm>
            <a:off x="228600" y="767556"/>
            <a:ext cx="2020200" cy="319800"/>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43" name="Google Shape;43;p7"/>
          <p:cNvSpPr txBox="1"/>
          <p:nvPr>
            <p:ph idx="2" type="body"/>
          </p:nvPr>
        </p:nvSpPr>
        <p:spPr>
          <a:xfrm>
            <a:off x="228600" y="1087438"/>
            <a:ext cx="2020200" cy="1975500"/>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44" name="Google Shape;44;p7"/>
          <p:cNvSpPr txBox="1"/>
          <p:nvPr>
            <p:ph idx="3" type="body"/>
          </p:nvPr>
        </p:nvSpPr>
        <p:spPr>
          <a:xfrm>
            <a:off x="2322513" y="767556"/>
            <a:ext cx="2020800" cy="319800"/>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45" name="Google Shape;45;p7"/>
          <p:cNvSpPr txBox="1"/>
          <p:nvPr>
            <p:ph idx="4" type="body"/>
          </p:nvPr>
        </p:nvSpPr>
        <p:spPr>
          <a:xfrm>
            <a:off x="2322513" y="1087438"/>
            <a:ext cx="2020800" cy="1975500"/>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46" name="Google Shape;46;p7"/>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47" name="Google Shape;47;p7"/>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48" name="Google Shape;48;p7"/>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51" name="Google Shape;51;p8"/>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2" name="Google Shape;52;p8"/>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3" name="Google Shape;53;p8"/>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228600" y="136525"/>
            <a:ext cx="1504200" cy="581100"/>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56" name="Google Shape;56;p9"/>
          <p:cNvSpPr txBox="1"/>
          <p:nvPr>
            <p:ph idx="1" type="body"/>
          </p:nvPr>
        </p:nvSpPr>
        <p:spPr>
          <a:xfrm>
            <a:off x="1787525" y="136525"/>
            <a:ext cx="2556000" cy="2926500"/>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57" name="Google Shape;57;p9"/>
          <p:cNvSpPr txBox="1"/>
          <p:nvPr>
            <p:ph idx="2" type="body"/>
          </p:nvPr>
        </p:nvSpPr>
        <p:spPr>
          <a:xfrm>
            <a:off x="228600" y="717550"/>
            <a:ext cx="1504200" cy="2345400"/>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58" name="Google Shape;58;p9"/>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9"/>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0" name="Google Shape;60;p9"/>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96144" y="2400300"/>
            <a:ext cx="2743200" cy="283500"/>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3" name="Google Shape;63;p10"/>
          <p:cNvSpPr/>
          <p:nvPr>
            <p:ph idx="2" type="pic"/>
          </p:nvPr>
        </p:nvSpPr>
        <p:spPr>
          <a:xfrm>
            <a:off x="896144" y="306388"/>
            <a:ext cx="2743200" cy="2057400"/>
          </a:xfrm>
          <a:prstGeom prst="rect">
            <a:avLst/>
          </a:prstGeom>
          <a:noFill/>
          <a:ln>
            <a:noFill/>
          </a:ln>
        </p:spPr>
      </p:sp>
      <p:sp>
        <p:nvSpPr>
          <p:cNvPr id="64" name="Google Shape;64;p10"/>
          <p:cNvSpPr txBox="1"/>
          <p:nvPr>
            <p:ph idx="1" type="body"/>
          </p:nvPr>
        </p:nvSpPr>
        <p:spPr>
          <a:xfrm>
            <a:off x="896144" y="2683669"/>
            <a:ext cx="2743200" cy="402300"/>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65" name="Google Shape;65;p10"/>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6" name="Google Shape;66;p10"/>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7" name="Google Shape;67;p10"/>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7" name="Google Shape;7;p1"/>
          <p:cNvSpPr txBox="1"/>
          <p:nvPr>
            <p:ph idx="1" type="body"/>
          </p:nvPr>
        </p:nvSpPr>
        <p:spPr>
          <a:xfrm>
            <a:off x="228600" y="800100"/>
            <a:ext cx="4114800" cy="2262900"/>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82" name="Google Shape;8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83" name="Google Shape;8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84" name="Google Shape;8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85" name="Google Shape;8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8.png"/><Relationship Id="rId5"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7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57.png"/><Relationship Id="rId7" Type="http://schemas.openxmlformats.org/officeDocument/2006/relationships/image" Target="../media/image56.png"/><Relationship Id="rId8"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7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hyperlink" Target="https://github.com/RuFerdZ/DigitalBookHub" TargetMode="External"/><Relationship Id="rId7" Type="http://schemas.openxmlformats.org/officeDocument/2006/relationships/image" Target="../media/image8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7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68.png"/><Relationship Id="rId7" Type="http://schemas.openxmlformats.org/officeDocument/2006/relationships/image" Target="../media/image7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6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7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2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7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7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80.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8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78.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hyperlink" Target="http://librarygenesis.rs/" TargetMode="External"/><Relationship Id="rId7" Type="http://schemas.openxmlformats.org/officeDocument/2006/relationships/hyperlink" Target="https://www.django-rest-framework.org/" TargetMode="External"/><Relationship Id="rId8" Type="http://schemas.openxmlformats.org/officeDocument/2006/relationships/hyperlink" Target="https://legacy.reactjs.org/docs/getting-started.htm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26.png"/><Relationship Id="rId7" Type="http://schemas.openxmlformats.org/officeDocument/2006/relationships/image" Target="../media/image7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24.png"/><Relationship Id="rId11" Type="http://schemas.openxmlformats.org/officeDocument/2006/relationships/image" Target="../media/image46.png"/><Relationship Id="rId10" Type="http://schemas.openxmlformats.org/officeDocument/2006/relationships/image" Target="../media/image39.png"/><Relationship Id="rId12" Type="http://schemas.openxmlformats.org/officeDocument/2006/relationships/image" Target="../media/image41.png"/><Relationship Id="rId9" Type="http://schemas.openxmlformats.org/officeDocument/2006/relationships/image" Target="../media/image54.png"/><Relationship Id="rId5" Type="http://schemas.openxmlformats.org/officeDocument/2006/relationships/image" Target="../media/image11.png"/><Relationship Id="rId6" Type="http://schemas.openxmlformats.org/officeDocument/2006/relationships/image" Target="../media/image60.png"/><Relationship Id="rId7" Type="http://schemas.openxmlformats.org/officeDocument/2006/relationships/image" Target="../media/image67.png"/><Relationship Id="rId8"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58" name="Shape 158"/>
        <p:cNvGrpSpPr/>
        <p:nvPr/>
      </p:nvGrpSpPr>
      <p:grpSpPr>
        <a:xfrm>
          <a:off x="0" y="0"/>
          <a:ext cx="0" cy="0"/>
          <a:chOff x="0" y="0"/>
          <a:chExt cx="0" cy="0"/>
        </a:xfrm>
      </p:grpSpPr>
      <p:grpSp>
        <p:nvGrpSpPr>
          <p:cNvPr id="159" name="Google Shape;159;p25"/>
          <p:cNvGrpSpPr/>
          <p:nvPr/>
        </p:nvGrpSpPr>
        <p:grpSpPr>
          <a:xfrm rot="-2700000">
            <a:off x="5693422" y="3600923"/>
            <a:ext cx="3707699" cy="1782547"/>
            <a:chOff x="0" y="0"/>
            <a:chExt cx="660400" cy="317500"/>
          </a:xfrm>
        </p:grpSpPr>
        <p:sp>
          <p:nvSpPr>
            <p:cNvPr id="160" name="Google Shape;160;p25"/>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1" name="Google Shape;161;p25"/>
            <p:cNvSpPr txBox="1"/>
            <p:nvPr/>
          </p:nvSpPr>
          <p:spPr>
            <a:xfrm>
              <a:off x="0" y="136525"/>
              <a:ext cx="660400" cy="180975"/>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62" name="Google Shape;162;p25"/>
          <p:cNvCxnSpPr/>
          <p:nvPr/>
        </p:nvCxnSpPr>
        <p:spPr>
          <a:xfrm flipH="1" rot="10800000">
            <a:off x="7065772" y="3984744"/>
            <a:ext cx="2566351" cy="2592608"/>
          </a:xfrm>
          <a:prstGeom prst="straightConnector1">
            <a:avLst/>
          </a:prstGeom>
          <a:noFill/>
          <a:ln cap="flat" cmpd="sng" w="28575">
            <a:solidFill>
              <a:srgbClr val="545454"/>
            </a:solidFill>
            <a:prstDash val="solid"/>
            <a:round/>
            <a:headEnd len="sm" w="sm" type="none"/>
            <a:tailEnd len="sm" w="sm" type="none"/>
          </a:ln>
        </p:spPr>
      </p:cxnSp>
      <p:cxnSp>
        <p:nvCxnSpPr>
          <p:cNvPr id="163" name="Google Shape;163;p25"/>
          <p:cNvCxnSpPr/>
          <p:nvPr/>
        </p:nvCxnSpPr>
        <p:spPr>
          <a:xfrm flipH="1" rot="10800000">
            <a:off x="7222110" y="4164899"/>
            <a:ext cx="2519427" cy="2519427"/>
          </a:xfrm>
          <a:prstGeom prst="straightConnector1">
            <a:avLst/>
          </a:prstGeom>
          <a:noFill/>
          <a:ln cap="flat" cmpd="sng" w="28575">
            <a:solidFill>
              <a:srgbClr val="545454"/>
            </a:solidFill>
            <a:prstDash val="solid"/>
            <a:round/>
            <a:headEnd len="sm" w="sm" type="none"/>
            <a:tailEnd len="sm" w="sm" type="none"/>
          </a:ln>
        </p:spPr>
      </p:cxnSp>
      <p:cxnSp>
        <p:nvCxnSpPr>
          <p:cNvPr id="164" name="Google Shape;164;p25"/>
          <p:cNvCxnSpPr/>
          <p:nvPr/>
        </p:nvCxnSpPr>
        <p:spPr>
          <a:xfrm flipH="1" rot="10800000">
            <a:off x="7401345" y="4340556"/>
            <a:ext cx="2433571" cy="2433571"/>
          </a:xfrm>
          <a:prstGeom prst="straightConnector1">
            <a:avLst/>
          </a:prstGeom>
          <a:noFill/>
          <a:ln cap="flat" cmpd="sng" w="28575">
            <a:solidFill>
              <a:srgbClr val="545454"/>
            </a:solidFill>
            <a:prstDash val="solid"/>
            <a:round/>
            <a:headEnd len="sm" w="sm" type="none"/>
            <a:tailEnd len="sm" w="sm" type="none"/>
          </a:ln>
        </p:spPr>
      </p:cxnSp>
      <p:sp>
        <p:nvSpPr>
          <p:cNvPr id="165" name="Google Shape;165;p25"/>
          <p:cNvSpPr txBox="1"/>
          <p:nvPr/>
        </p:nvSpPr>
        <p:spPr>
          <a:xfrm>
            <a:off x="1746487" y="1737075"/>
            <a:ext cx="5949900" cy="785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5100">
                <a:solidFill>
                  <a:srgbClr val="3D3D3D"/>
                </a:solidFill>
                <a:latin typeface="Comfortaa"/>
                <a:ea typeface="Comfortaa"/>
                <a:cs typeface="Comfortaa"/>
                <a:sym typeface="Comfortaa"/>
              </a:rPr>
              <a:t>Digital Book Hub</a:t>
            </a:r>
            <a:endParaRPr b="1" sz="800">
              <a:latin typeface="Comfortaa"/>
              <a:ea typeface="Comfortaa"/>
              <a:cs typeface="Comfortaa"/>
              <a:sym typeface="Comfortaa"/>
            </a:endParaRPr>
          </a:p>
        </p:txBody>
      </p:sp>
      <p:sp>
        <p:nvSpPr>
          <p:cNvPr id="166" name="Google Shape;166;p25"/>
          <p:cNvSpPr/>
          <p:nvPr/>
        </p:nvSpPr>
        <p:spPr>
          <a:xfrm rot="10800000">
            <a:off x="4763" y="3179178"/>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67" name="Google Shape;167;p25"/>
          <p:cNvSpPr/>
          <p:nvPr/>
        </p:nvSpPr>
        <p:spPr>
          <a:xfrm>
            <a:off x="541905" y="319346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68" name="Google Shape;168;p25"/>
          <p:cNvSpPr/>
          <p:nvPr/>
        </p:nvSpPr>
        <p:spPr>
          <a:xfrm>
            <a:off x="0" y="373537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69" name="Google Shape;169;p25"/>
          <p:cNvSpPr/>
          <p:nvPr/>
        </p:nvSpPr>
        <p:spPr>
          <a:xfrm rot="10800000">
            <a:off x="0" y="427727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70" name="Google Shape;170;p25"/>
          <p:cNvSpPr/>
          <p:nvPr/>
        </p:nvSpPr>
        <p:spPr>
          <a:xfrm rot="-5400000">
            <a:off x="541905" y="4277274"/>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71" name="Google Shape;171;p25"/>
          <p:cNvSpPr/>
          <p:nvPr/>
        </p:nvSpPr>
        <p:spPr>
          <a:xfrm rot="10800000">
            <a:off x="541905" y="4811861"/>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72" name="Google Shape;172;p25"/>
          <p:cNvSpPr/>
          <p:nvPr/>
        </p:nvSpPr>
        <p:spPr>
          <a:xfrm rot="10800000">
            <a:off x="1660875" y="42915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73" name="Google Shape;173;p25"/>
          <p:cNvSpPr/>
          <p:nvPr/>
        </p:nvSpPr>
        <p:spPr>
          <a:xfrm>
            <a:off x="1660875" y="374965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74" name="Google Shape;174;p25"/>
          <p:cNvSpPr/>
          <p:nvPr/>
        </p:nvSpPr>
        <p:spPr>
          <a:xfrm rot="5400000">
            <a:off x="2202780" y="42915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75" name="Google Shape;175;p25"/>
          <p:cNvSpPr/>
          <p:nvPr/>
        </p:nvSpPr>
        <p:spPr>
          <a:xfrm>
            <a:off x="1118971" y="4833466"/>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76" name="Google Shape;176;p25"/>
          <p:cNvSpPr/>
          <p:nvPr/>
        </p:nvSpPr>
        <p:spPr>
          <a:xfrm>
            <a:off x="1660875" y="483346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77" name="Google Shape;177;p25"/>
          <p:cNvSpPr/>
          <p:nvPr/>
        </p:nvSpPr>
        <p:spPr>
          <a:xfrm rot="5400000">
            <a:off x="0" y="4819179"/>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78" name="Google Shape;178;p25"/>
          <p:cNvSpPr/>
          <p:nvPr/>
        </p:nvSpPr>
        <p:spPr>
          <a:xfrm rot="-5400000">
            <a:off x="7735311" y="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79" name="Google Shape;179;p25"/>
          <p:cNvSpPr/>
          <p:nvPr/>
        </p:nvSpPr>
        <p:spPr>
          <a:xfrm rot="-5400000">
            <a:off x="8277216" y="0"/>
            <a:ext cx="541905" cy="541904"/>
          </a:xfrm>
          <a:custGeom>
            <a:rect b="b" l="l" r="r" t="t"/>
            <a:pathLst>
              <a:path extrusionOk="0" h="1083809" w="1083809">
                <a:moveTo>
                  <a:pt x="0" y="0"/>
                </a:moveTo>
                <a:lnTo>
                  <a:pt x="1083808" y="0"/>
                </a:lnTo>
                <a:lnTo>
                  <a:pt x="1083808" y="1083809"/>
                </a:lnTo>
                <a:lnTo>
                  <a:pt x="0" y="1083809"/>
                </a:lnTo>
                <a:lnTo>
                  <a:pt x="0" y="0"/>
                </a:lnTo>
                <a:close/>
              </a:path>
            </a:pathLst>
          </a:custGeom>
          <a:blipFill rotWithShape="1">
            <a:blip r:embed="rId4">
              <a:alphaModFix/>
            </a:blip>
            <a:stretch>
              <a:fillRect b="0" l="0" r="0" t="0"/>
            </a:stretch>
          </a:blipFill>
          <a:ln>
            <a:noFill/>
          </a:ln>
        </p:spPr>
      </p:sp>
      <p:sp>
        <p:nvSpPr>
          <p:cNvPr id="180" name="Google Shape;180;p25"/>
          <p:cNvSpPr/>
          <p:nvPr/>
        </p:nvSpPr>
        <p:spPr>
          <a:xfrm rot="10800000">
            <a:off x="8819120" y="0"/>
            <a:ext cx="541904"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181" name="Google Shape;181;p25"/>
          <p:cNvSpPr/>
          <p:nvPr/>
        </p:nvSpPr>
        <p:spPr>
          <a:xfrm rot="-5400000">
            <a:off x="7193407" y="54190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82" name="Google Shape;182;p25"/>
          <p:cNvSpPr/>
          <p:nvPr/>
        </p:nvSpPr>
        <p:spPr>
          <a:xfrm rot="-5400000">
            <a:off x="7735311" y="54190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83" name="Google Shape;183;p25"/>
          <p:cNvSpPr/>
          <p:nvPr/>
        </p:nvSpPr>
        <p:spPr>
          <a:xfrm>
            <a:off x="8277216" y="1083809"/>
            <a:ext cx="541904" cy="541905"/>
          </a:xfrm>
          <a:custGeom>
            <a:rect b="b" l="l" r="r" t="t"/>
            <a:pathLst>
              <a:path extrusionOk="0" h="1083809" w="1083809">
                <a:moveTo>
                  <a:pt x="0" y="0"/>
                </a:moveTo>
                <a:lnTo>
                  <a:pt x="1083808" y="0"/>
                </a:lnTo>
                <a:lnTo>
                  <a:pt x="1083808" y="1083809"/>
                </a:lnTo>
                <a:lnTo>
                  <a:pt x="0" y="1083809"/>
                </a:lnTo>
                <a:lnTo>
                  <a:pt x="0" y="0"/>
                </a:lnTo>
                <a:close/>
              </a:path>
            </a:pathLst>
          </a:custGeom>
          <a:blipFill rotWithShape="1">
            <a:blip r:embed="rId5">
              <a:alphaModFix/>
            </a:blip>
            <a:stretch>
              <a:fillRect b="0" l="0" r="0" t="0"/>
            </a:stretch>
          </a:blipFill>
          <a:ln>
            <a:noFill/>
          </a:ln>
        </p:spPr>
      </p:sp>
      <p:sp>
        <p:nvSpPr>
          <p:cNvPr id="184" name="Google Shape;184;p25"/>
          <p:cNvSpPr/>
          <p:nvPr/>
        </p:nvSpPr>
        <p:spPr>
          <a:xfrm rot="5400000">
            <a:off x="8819120" y="54190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85" name="Google Shape;185;p25"/>
          <p:cNvSpPr/>
          <p:nvPr/>
        </p:nvSpPr>
        <p:spPr>
          <a:xfrm rot="-5400000">
            <a:off x="8819120" y="1083809"/>
            <a:ext cx="541905"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
        <p:nvSpPr>
          <p:cNvPr id="186" name="Google Shape;186;p25"/>
          <p:cNvSpPr/>
          <p:nvPr/>
        </p:nvSpPr>
        <p:spPr>
          <a:xfrm rot="10800000">
            <a:off x="7735311" y="2216743"/>
            <a:ext cx="541904"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3">
              <a:alphaModFix/>
            </a:blip>
            <a:stretch>
              <a:fillRect b="0" l="0" r="0" t="0"/>
            </a:stretch>
          </a:blipFill>
          <a:ln>
            <a:noFill/>
          </a:ln>
        </p:spPr>
      </p:sp>
      <p:sp>
        <p:nvSpPr>
          <p:cNvPr id="187" name="Google Shape;187;p25"/>
          <p:cNvSpPr/>
          <p:nvPr/>
        </p:nvSpPr>
        <p:spPr>
          <a:xfrm rot="-5400000">
            <a:off x="8277216" y="2216743"/>
            <a:ext cx="541904" cy="541904"/>
          </a:xfrm>
          <a:custGeom>
            <a:rect b="b" l="l" r="r" t="t"/>
            <a:pathLst>
              <a:path extrusionOk="0" h="1083809" w="1083809">
                <a:moveTo>
                  <a:pt x="1083808" y="1083809"/>
                </a:moveTo>
                <a:lnTo>
                  <a:pt x="0" y="1083809"/>
                </a:lnTo>
                <a:lnTo>
                  <a:pt x="0" y="0"/>
                </a:lnTo>
                <a:lnTo>
                  <a:pt x="1083808" y="0"/>
                </a:lnTo>
                <a:lnTo>
                  <a:pt x="1083808" y="1083809"/>
                </a:lnTo>
                <a:close/>
              </a:path>
            </a:pathLst>
          </a:custGeom>
          <a:blipFill rotWithShape="1">
            <a:blip r:embed="rId5">
              <a:alphaModFix/>
            </a:blip>
            <a:stretch>
              <a:fillRect b="0" l="0" r="0" t="0"/>
            </a:stretch>
          </a:blipFill>
          <a:ln>
            <a:noFill/>
          </a:ln>
        </p:spPr>
      </p:sp>
      <p:grpSp>
        <p:nvGrpSpPr>
          <p:cNvPr id="188" name="Google Shape;188;p25"/>
          <p:cNvGrpSpPr/>
          <p:nvPr/>
        </p:nvGrpSpPr>
        <p:grpSpPr>
          <a:xfrm rot="2700000">
            <a:off x="-688195" y="-1546660"/>
            <a:ext cx="3707699" cy="1782547"/>
            <a:chOff x="0" y="0"/>
            <a:chExt cx="660400" cy="317500"/>
          </a:xfrm>
        </p:grpSpPr>
        <p:sp>
          <p:nvSpPr>
            <p:cNvPr id="189" name="Google Shape;189;p25"/>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0" name="Google Shape;190;p25"/>
            <p:cNvSpPr txBox="1"/>
            <p:nvPr/>
          </p:nvSpPr>
          <p:spPr>
            <a:xfrm>
              <a:off x="0" y="136525"/>
              <a:ext cx="660400" cy="180975"/>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91" name="Google Shape;191;p25"/>
          <p:cNvCxnSpPr/>
          <p:nvPr/>
        </p:nvCxnSpPr>
        <p:spPr>
          <a:xfrm>
            <a:off x="-919502" y="-1136885"/>
            <a:ext cx="2592608" cy="2566351"/>
          </a:xfrm>
          <a:prstGeom prst="straightConnector1">
            <a:avLst/>
          </a:prstGeom>
          <a:noFill/>
          <a:ln cap="flat" cmpd="sng" w="28575">
            <a:solidFill>
              <a:srgbClr val="545454"/>
            </a:solidFill>
            <a:prstDash val="solid"/>
            <a:round/>
            <a:headEnd len="sm" w="sm" type="none"/>
            <a:tailEnd len="sm" w="sm" type="none"/>
          </a:ln>
        </p:spPr>
      </p:cxnSp>
      <p:cxnSp>
        <p:nvCxnSpPr>
          <p:cNvPr id="192" name="Google Shape;192;p25"/>
          <p:cNvCxnSpPr/>
          <p:nvPr/>
        </p:nvCxnSpPr>
        <p:spPr>
          <a:xfrm>
            <a:off x="-1026475" y="-980547"/>
            <a:ext cx="2519427" cy="2519427"/>
          </a:xfrm>
          <a:prstGeom prst="straightConnector1">
            <a:avLst/>
          </a:prstGeom>
          <a:noFill/>
          <a:ln cap="flat" cmpd="sng" w="28575">
            <a:solidFill>
              <a:srgbClr val="545454"/>
            </a:solidFill>
            <a:prstDash val="solid"/>
            <a:round/>
            <a:headEnd len="sm" w="sm" type="none"/>
            <a:tailEnd len="sm" w="sm" type="none"/>
          </a:ln>
        </p:spPr>
      </p:cxnSp>
      <p:cxnSp>
        <p:nvCxnSpPr>
          <p:cNvPr id="193" name="Google Shape;193;p25"/>
          <p:cNvCxnSpPr/>
          <p:nvPr/>
        </p:nvCxnSpPr>
        <p:spPr>
          <a:xfrm>
            <a:off x="-1116276" y="-801312"/>
            <a:ext cx="2433571" cy="2433571"/>
          </a:xfrm>
          <a:prstGeom prst="straightConnector1">
            <a:avLst/>
          </a:prstGeom>
          <a:noFill/>
          <a:ln cap="flat" cmpd="sng" w="28575">
            <a:solidFill>
              <a:srgbClr val="545454"/>
            </a:solidFill>
            <a:prstDash val="solid"/>
            <a:round/>
            <a:headEnd len="sm" w="sm" type="none"/>
            <a:tailEnd len="sm" w="sm" type="none"/>
          </a:ln>
        </p:spPr>
      </p:cxnSp>
      <p:cxnSp>
        <p:nvCxnSpPr>
          <p:cNvPr id="194" name="Google Shape;194;p25"/>
          <p:cNvCxnSpPr/>
          <p:nvPr/>
        </p:nvCxnSpPr>
        <p:spPr>
          <a:xfrm>
            <a:off x="-1179604" y="-608178"/>
            <a:ext cx="2345258" cy="2345258"/>
          </a:xfrm>
          <a:prstGeom prst="straightConnector1">
            <a:avLst/>
          </a:prstGeom>
          <a:noFill/>
          <a:ln cap="flat" cmpd="sng" w="28575">
            <a:solidFill>
              <a:srgbClr val="545454"/>
            </a:solidFill>
            <a:prstDash val="solid"/>
            <a:round/>
            <a:headEnd len="sm" w="sm" type="none"/>
            <a:tailEnd len="sm" w="sm" type="none"/>
          </a:ln>
        </p:spPr>
      </p:cxnSp>
      <p:cxnSp>
        <p:nvCxnSpPr>
          <p:cNvPr id="195" name="Google Shape;195;p25"/>
          <p:cNvCxnSpPr/>
          <p:nvPr/>
        </p:nvCxnSpPr>
        <p:spPr>
          <a:xfrm>
            <a:off x="-1251531" y="-388340"/>
            <a:ext cx="2173837" cy="2173837"/>
          </a:xfrm>
          <a:prstGeom prst="straightConnector1">
            <a:avLst/>
          </a:prstGeom>
          <a:noFill/>
          <a:ln cap="flat" cmpd="sng" w="28575">
            <a:solidFill>
              <a:srgbClr val="545454"/>
            </a:solidFill>
            <a:prstDash val="solid"/>
            <a:round/>
            <a:headEnd len="sm" w="sm" type="none"/>
            <a:tailEnd len="sm" w="sm" type="none"/>
          </a:ln>
        </p:spPr>
      </p:cxnSp>
      <p:cxnSp>
        <p:nvCxnSpPr>
          <p:cNvPr id="196" name="Google Shape;196;p25"/>
          <p:cNvCxnSpPr/>
          <p:nvPr/>
        </p:nvCxnSpPr>
        <p:spPr>
          <a:xfrm>
            <a:off x="-1311940" y="-166478"/>
            <a:ext cx="1981800" cy="1992797"/>
          </a:xfrm>
          <a:prstGeom prst="straightConnector1">
            <a:avLst/>
          </a:prstGeom>
          <a:noFill/>
          <a:ln cap="flat" cmpd="sng" w="28575">
            <a:solidFill>
              <a:srgbClr val="545454"/>
            </a:solidFill>
            <a:prstDash val="solid"/>
            <a:round/>
            <a:headEnd len="sm" w="sm" type="none"/>
            <a:tailEnd len="sm" w="sm" type="none"/>
          </a:ln>
        </p:spPr>
      </p:cxnSp>
      <p:cxnSp>
        <p:nvCxnSpPr>
          <p:cNvPr id="197" name="Google Shape;197;p25"/>
          <p:cNvCxnSpPr/>
          <p:nvPr/>
        </p:nvCxnSpPr>
        <p:spPr>
          <a:xfrm>
            <a:off x="-1299057" y="114339"/>
            <a:ext cx="1688743" cy="1680029"/>
          </a:xfrm>
          <a:prstGeom prst="straightConnector1">
            <a:avLst/>
          </a:prstGeom>
          <a:noFill/>
          <a:ln cap="flat" cmpd="sng" w="28575">
            <a:solidFill>
              <a:srgbClr val="545454"/>
            </a:solidFill>
            <a:prstDash val="solid"/>
            <a:round/>
            <a:headEnd len="sm" w="sm" type="none"/>
            <a:tailEnd len="sm" w="sm" type="none"/>
          </a:ln>
        </p:spPr>
      </p:cxnSp>
      <p:cxnSp>
        <p:nvCxnSpPr>
          <p:cNvPr id="198" name="Google Shape;198;p25"/>
          <p:cNvCxnSpPr/>
          <p:nvPr/>
        </p:nvCxnSpPr>
        <p:spPr>
          <a:xfrm>
            <a:off x="-1254898" y="452880"/>
            <a:ext cx="1314299" cy="1335985"/>
          </a:xfrm>
          <a:prstGeom prst="straightConnector1">
            <a:avLst/>
          </a:prstGeom>
          <a:noFill/>
          <a:ln cap="flat" cmpd="sng" w="28575">
            <a:solidFill>
              <a:srgbClr val="545454"/>
            </a:solidFill>
            <a:prstDash val="solid"/>
            <a:round/>
            <a:headEnd len="sm" w="sm" type="none"/>
            <a:tailEnd len="sm" w="sm" type="none"/>
          </a:ln>
        </p:spPr>
      </p:cxnSp>
      <p:sp>
        <p:nvSpPr>
          <p:cNvPr id="199" name="Google Shape;199;p25"/>
          <p:cNvSpPr txBox="1"/>
          <p:nvPr/>
        </p:nvSpPr>
        <p:spPr>
          <a:xfrm>
            <a:off x="1800029" y="2545325"/>
            <a:ext cx="5842800" cy="22650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SzPts val="1100"/>
              <a:buNone/>
            </a:pPr>
            <a:r>
              <a:t/>
            </a:r>
            <a:endParaRPr sz="1800">
              <a:solidFill>
                <a:srgbClr val="545454"/>
              </a:solidFill>
              <a:latin typeface="DM Sans"/>
              <a:ea typeface="DM Sans"/>
              <a:cs typeface="DM Sans"/>
              <a:sym typeface="DM Sans"/>
            </a:endParaRPr>
          </a:p>
          <a:p>
            <a:pPr indent="0" lvl="0" marL="0" rtl="0" algn="ctr">
              <a:lnSpc>
                <a:spcPct val="115000"/>
              </a:lnSpc>
              <a:spcBef>
                <a:spcPts val="0"/>
              </a:spcBef>
              <a:spcAft>
                <a:spcPts val="0"/>
              </a:spcAft>
              <a:buSzPts val="1100"/>
              <a:buNone/>
            </a:pPr>
            <a:r>
              <a:rPr lang="en" sz="1800">
                <a:solidFill>
                  <a:srgbClr val="545454"/>
                </a:solidFill>
                <a:latin typeface="DM Sans"/>
                <a:ea typeface="DM Sans"/>
                <a:cs typeface="DM Sans"/>
                <a:sym typeface="DM Sans"/>
              </a:rPr>
              <a:t>Galgamuge Emmanuel Fernando - C0918066</a:t>
            </a:r>
            <a:endParaRPr sz="1800">
              <a:solidFill>
                <a:srgbClr val="545454"/>
              </a:solidFill>
              <a:latin typeface="DM Sans"/>
              <a:ea typeface="DM Sans"/>
              <a:cs typeface="DM Sans"/>
              <a:sym typeface="DM Sans"/>
            </a:endParaRPr>
          </a:p>
          <a:p>
            <a:pPr indent="0" lvl="0" marL="0" rtl="0" algn="ctr">
              <a:lnSpc>
                <a:spcPct val="115000"/>
              </a:lnSpc>
              <a:spcBef>
                <a:spcPts val="0"/>
              </a:spcBef>
              <a:spcAft>
                <a:spcPts val="0"/>
              </a:spcAft>
              <a:buSzPts val="1100"/>
              <a:buNone/>
            </a:pPr>
            <a:r>
              <a:rPr lang="en" sz="1800">
                <a:solidFill>
                  <a:srgbClr val="545454"/>
                </a:solidFill>
                <a:latin typeface="DM Sans"/>
                <a:ea typeface="DM Sans"/>
                <a:cs typeface="DM Sans"/>
                <a:sym typeface="DM Sans"/>
              </a:rPr>
              <a:t>Vihangi Kolamunna - C0903980</a:t>
            </a:r>
            <a:endParaRPr sz="1800">
              <a:solidFill>
                <a:srgbClr val="545454"/>
              </a:solidFill>
              <a:latin typeface="DM Sans"/>
              <a:ea typeface="DM Sans"/>
              <a:cs typeface="DM Sans"/>
              <a:sym typeface="DM Sans"/>
            </a:endParaRPr>
          </a:p>
          <a:p>
            <a:pPr indent="0" lvl="0" marL="0" rtl="0" algn="ctr">
              <a:lnSpc>
                <a:spcPct val="115000"/>
              </a:lnSpc>
              <a:spcBef>
                <a:spcPts val="0"/>
              </a:spcBef>
              <a:spcAft>
                <a:spcPts val="0"/>
              </a:spcAft>
              <a:buSzPts val="1100"/>
              <a:buNone/>
            </a:pPr>
            <a:r>
              <a:rPr lang="en" sz="1800">
                <a:solidFill>
                  <a:srgbClr val="545454"/>
                </a:solidFill>
                <a:latin typeface="DM Sans"/>
                <a:ea typeface="DM Sans"/>
                <a:cs typeface="DM Sans"/>
                <a:sym typeface="DM Sans"/>
              </a:rPr>
              <a:t>Chris Mary Bulatao - C0908671</a:t>
            </a:r>
            <a:endParaRPr sz="1800">
              <a:solidFill>
                <a:srgbClr val="545454"/>
              </a:solidFill>
              <a:latin typeface="DM Sans"/>
              <a:ea typeface="DM Sans"/>
              <a:cs typeface="DM Sans"/>
              <a:sym typeface="DM Sans"/>
            </a:endParaRPr>
          </a:p>
          <a:p>
            <a:pPr indent="0" lvl="0" marL="0" rtl="0" algn="ctr">
              <a:lnSpc>
                <a:spcPct val="115000"/>
              </a:lnSpc>
              <a:spcBef>
                <a:spcPts val="0"/>
              </a:spcBef>
              <a:spcAft>
                <a:spcPts val="0"/>
              </a:spcAft>
              <a:buClr>
                <a:srgbClr val="000000"/>
              </a:buClr>
              <a:buSzPts val="1100"/>
              <a:buFont typeface="Arial"/>
              <a:buNone/>
            </a:pPr>
            <a:r>
              <a:rPr lang="en" sz="1800">
                <a:solidFill>
                  <a:srgbClr val="545454"/>
                </a:solidFill>
                <a:latin typeface="DM Sans"/>
                <a:ea typeface="DM Sans"/>
                <a:cs typeface="DM Sans"/>
                <a:sym typeface="DM Sans"/>
              </a:rPr>
              <a:t>William Binitie - C0906287</a:t>
            </a:r>
            <a:endParaRPr sz="1800">
              <a:solidFill>
                <a:srgbClr val="545454"/>
              </a:solidFill>
              <a:latin typeface="DM Sans"/>
              <a:ea typeface="DM Sans"/>
              <a:cs typeface="DM Sans"/>
              <a:sym typeface="DM Sans"/>
            </a:endParaRPr>
          </a:p>
          <a:p>
            <a:pPr indent="0" lvl="0" marL="0" rtl="0" algn="ctr">
              <a:lnSpc>
                <a:spcPct val="115000"/>
              </a:lnSpc>
              <a:spcBef>
                <a:spcPts val="0"/>
              </a:spcBef>
              <a:spcAft>
                <a:spcPts val="0"/>
              </a:spcAft>
              <a:buSzPts val="1100"/>
              <a:buNone/>
            </a:pPr>
            <a:r>
              <a:rPr lang="en" sz="1800">
                <a:solidFill>
                  <a:srgbClr val="545454"/>
                </a:solidFill>
                <a:latin typeface="DM Sans"/>
                <a:ea typeface="DM Sans"/>
                <a:cs typeface="DM Sans"/>
                <a:sym typeface="DM Sans"/>
              </a:rPr>
              <a:t>Yolimar Rios - C0904675</a:t>
            </a:r>
            <a:endParaRPr sz="1800">
              <a:solidFill>
                <a:srgbClr val="545454"/>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1100"/>
              <a:buFont typeface="Arial"/>
              <a:buNone/>
            </a:pPr>
            <a:r>
              <a:t/>
            </a:r>
            <a:endParaRPr sz="1800">
              <a:solidFill>
                <a:srgbClr val="545454"/>
              </a:solidFill>
              <a:latin typeface="DM Sans"/>
              <a:ea typeface="DM Sans"/>
              <a:cs typeface="DM Sans"/>
              <a:sym typeface="DM Sans"/>
            </a:endParaRPr>
          </a:p>
          <a:p>
            <a:pPr indent="0" lvl="0" marL="0" marR="0" rtl="0" algn="ctr">
              <a:lnSpc>
                <a:spcPct val="120000"/>
              </a:lnSpc>
              <a:spcBef>
                <a:spcPts val="0"/>
              </a:spcBef>
              <a:spcAft>
                <a:spcPts val="0"/>
              </a:spcAft>
              <a:buNone/>
            </a:pPr>
            <a:r>
              <a:t/>
            </a:r>
            <a:endParaRPr sz="100">
              <a:solidFill>
                <a:srgbClr val="545454"/>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57" name="Shape 457"/>
        <p:cNvGrpSpPr/>
        <p:nvPr/>
      </p:nvGrpSpPr>
      <p:grpSpPr>
        <a:xfrm>
          <a:off x="0" y="0"/>
          <a:ext cx="0" cy="0"/>
          <a:chOff x="0" y="0"/>
          <a:chExt cx="0" cy="0"/>
        </a:xfrm>
      </p:grpSpPr>
      <p:sp>
        <p:nvSpPr>
          <p:cNvPr id="458" name="Google Shape;458;p34"/>
          <p:cNvSpPr txBox="1"/>
          <p:nvPr/>
        </p:nvSpPr>
        <p:spPr>
          <a:xfrm>
            <a:off x="1917007" y="2105580"/>
            <a:ext cx="5310000" cy="692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4500">
                <a:solidFill>
                  <a:srgbClr val="227C9D"/>
                </a:solidFill>
              </a:rPr>
              <a:t>System Design</a:t>
            </a:r>
            <a:endParaRPr b="1" sz="4500"/>
          </a:p>
        </p:txBody>
      </p:sp>
      <p:sp>
        <p:nvSpPr>
          <p:cNvPr id="459" name="Google Shape;459;p34"/>
          <p:cNvSpPr/>
          <p:nvPr/>
        </p:nvSpPr>
        <p:spPr>
          <a:xfrm>
            <a:off x="8602096"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460" name="Google Shape;460;p34"/>
          <p:cNvSpPr/>
          <p:nvPr/>
        </p:nvSpPr>
        <p:spPr>
          <a:xfrm>
            <a:off x="8602096" y="514350"/>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461" name="Google Shape;461;p34"/>
          <p:cNvSpPr/>
          <p:nvPr/>
        </p:nvSpPr>
        <p:spPr>
          <a:xfrm rot="-5400000">
            <a:off x="8602096" y="1056255"/>
            <a:ext cx="541905"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462" name="Google Shape;462;p34"/>
          <p:cNvSpPr/>
          <p:nvPr/>
        </p:nvSpPr>
        <p:spPr>
          <a:xfrm>
            <a:off x="8060191"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463" name="Google Shape;463;p34"/>
          <p:cNvSpPr/>
          <p:nvPr/>
        </p:nvSpPr>
        <p:spPr>
          <a:xfrm rot="5400000">
            <a:off x="7518286" y="51435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464" name="Google Shape;464;p34"/>
          <p:cNvSpPr/>
          <p:nvPr/>
        </p:nvSpPr>
        <p:spPr>
          <a:xfrm rot="10800000">
            <a:off x="8060191" y="10562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465" name="Google Shape;465;p34"/>
          <p:cNvSpPr/>
          <p:nvPr/>
        </p:nvSpPr>
        <p:spPr>
          <a:xfrm>
            <a:off x="7518287" y="1056255"/>
            <a:ext cx="541904"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
        <p:nvSpPr>
          <p:cNvPr id="466" name="Google Shape;466;p34"/>
          <p:cNvSpPr/>
          <p:nvPr/>
        </p:nvSpPr>
        <p:spPr>
          <a:xfrm rot="-5400000">
            <a:off x="6385353" y="-27555"/>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467" name="Google Shape;467;p34"/>
          <p:cNvSpPr/>
          <p:nvPr/>
        </p:nvSpPr>
        <p:spPr>
          <a:xfrm>
            <a:off x="6385352" y="514350"/>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468" name="Google Shape;468;p34"/>
          <p:cNvSpPr/>
          <p:nvPr/>
        </p:nvSpPr>
        <p:spPr>
          <a:xfrm rot="10800000">
            <a:off x="4763" y="3522078"/>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469" name="Google Shape;469;p34"/>
          <p:cNvSpPr/>
          <p:nvPr/>
        </p:nvSpPr>
        <p:spPr>
          <a:xfrm>
            <a:off x="541905" y="353636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470" name="Google Shape;470;p34"/>
          <p:cNvSpPr/>
          <p:nvPr/>
        </p:nvSpPr>
        <p:spPr>
          <a:xfrm>
            <a:off x="0" y="407827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471" name="Google Shape;471;p34"/>
          <p:cNvSpPr/>
          <p:nvPr/>
        </p:nvSpPr>
        <p:spPr>
          <a:xfrm rot="10800000">
            <a:off x="0" y="462017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472" name="Google Shape;472;p34"/>
          <p:cNvSpPr/>
          <p:nvPr/>
        </p:nvSpPr>
        <p:spPr>
          <a:xfrm rot="-5400000">
            <a:off x="541905" y="4620174"/>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473" name="Google Shape;473;p34"/>
          <p:cNvSpPr/>
          <p:nvPr/>
        </p:nvSpPr>
        <p:spPr>
          <a:xfrm rot="10800000">
            <a:off x="1660875" y="46344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474" name="Google Shape;474;p34"/>
          <p:cNvSpPr/>
          <p:nvPr/>
        </p:nvSpPr>
        <p:spPr>
          <a:xfrm>
            <a:off x="1660875" y="409255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475" name="Google Shape;475;p34"/>
          <p:cNvSpPr/>
          <p:nvPr/>
        </p:nvSpPr>
        <p:spPr>
          <a:xfrm rot="5400000">
            <a:off x="2202780" y="4634462"/>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grpSp>
        <p:nvGrpSpPr>
          <p:cNvPr id="476" name="Google Shape;476;p34"/>
          <p:cNvGrpSpPr/>
          <p:nvPr/>
        </p:nvGrpSpPr>
        <p:grpSpPr>
          <a:xfrm>
            <a:off x="6566867" y="2737518"/>
            <a:ext cx="4418697" cy="4422829"/>
            <a:chOff x="13508" y="0"/>
            <a:chExt cx="11783193" cy="11794210"/>
          </a:xfrm>
        </p:grpSpPr>
        <p:grpSp>
          <p:nvGrpSpPr>
            <p:cNvPr id="477" name="Google Shape;477;p34"/>
            <p:cNvGrpSpPr/>
            <p:nvPr/>
          </p:nvGrpSpPr>
          <p:grpSpPr>
            <a:xfrm rot="2700000">
              <a:off x="1676025" y="2799203"/>
              <a:ext cx="9887226" cy="4755720"/>
              <a:chOff x="0" y="0"/>
              <a:chExt cx="660400" cy="317650"/>
            </a:xfrm>
          </p:grpSpPr>
          <p:sp>
            <p:nvSpPr>
              <p:cNvPr id="478" name="Google Shape;478;p34"/>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9" name="Google Shape;479;p34"/>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480" name="Google Shape;480;p34"/>
            <p:cNvCxnSpPr/>
            <p:nvPr/>
          </p:nvCxnSpPr>
          <p:spPr>
            <a:xfrm>
              <a:off x="1060010" y="3892256"/>
              <a:ext cx="6913500" cy="6843600"/>
            </a:xfrm>
            <a:prstGeom prst="straightConnector1">
              <a:avLst/>
            </a:prstGeom>
            <a:noFill/>
            <a:ln cap="flat" cmpd="sng" w="38100">
              <a:solidFill>
                <a:srgbClr val="8CA9AD"/>
              </a:solidFill>
              <a:prstDash val="solid"/>
              <a:round/>
              <a:headEnd len="sm" w="sm" type="none"/>
              <a:tailEnd len="sm" w="sm" type="none"/>
            </a:ln>
          </p:spPr>
        </p:cxnSp>
        <p:cxnSp>
          <p:nvCxnSpPr>
            <p:cNvPr id="481" name="Google Shape;481;p34"/>
            <p:cNvCxnSpPr/>
            <p:nvPr/>
          </p:nvCxnSpPr>
          <p:spPr>
            <a:xfrm>
              <a:off x="774748" y="4309159"/>
              <a:ext cx="6718500" cy="6718500"/>
            </a:xfrm>
            <a:prstGeom prst="straightConnector1">
              <a:avLst/>
            </a:prstGeom>
            <a:noFill/>
            <a:ln cap="flat" cmpd="sng" w="38100">
              <a:solidFill>
                <a:srgbClr val="8CA9AD"/>
              </a:solidFill>
              <a:prstDash val="solid"/>
              <a:round/>
              <a:headEnd len="sm" w="sm" type="none"/>
              <a:tailEnd len="sm" w="sm" type="none"/>
            </a:ln>
          </p:spPr>
        </p:cxnSp>
        <p:cxnSp>
          <p:nvCxnSpPr>
            <p:cNvPr id="482" name="Google Shape;482;p34"/>
            <p:cNvCxnSpPr/>
            <p:nvPr/>
          </p:nvCxnSpPr>
          <p:spPr>
            <a:xfrm>
              <a:off x="535279" y="4787119"/>
              <a:ext cx="6489600" cy="6489600"/>
            </a:xfrm>
            <a:prstGeom prst="straightConnector1">
              <a:avLst/>
            </a:prstGeom>
            <a:noFill/>
            <a:ln cap="flat" cmpd="sng" w="38100">
              <a:solidFill>
                <a:srgbClr val="8CA9AD"/>
              </a:solidFill>
              <a:prstDash val="solid"/>
              <a:round/>
              <a:headEnd len="sm" w="sm" type="none"/>
              <a:tailEnd len="sm" w="sm" type="none"/>
            </a:ln>
          </p:spPr>
        </p:cxnSp>
        <p:cxnSp>
          <p:nvCxnSpPr>
            <p:cNvPr id="483" name="Google Shape;483;p34"/>
            <p:cNvCxnSpPr/>
            <p:nvPr/>
          </p:nvCxnSpPr>
          <p:spPr>
            <a:xfrm>
              <a:off x="366406" y="5302142"/>
              <a:ext cx="6254100" cy="6254100"/>
            </a:xfrm>
            <a:prstGeom prst="straightConnector1">
              <a:avLst/>
            </a:prstGeom>
            <a:noFill/>
            <a:ln cap="flat" cmpd="sng" w="38100">
              <a:solidFill>
                <a:srgbClr val="8CA9AD"/>
              </a:solidFill>
              <a:prstDash val="solid"/>
              <a:round/>
              <a:headEnd len="sm" w="sm" type="none"/>
              <a:tailEnd len="sm" w="sm" type="none"/>
            </a:ln>
          </p:spPr>
        </p:cxnSp>
        <p:cxnSp>
          <p:nvCxnSpPr>
            <p:cNvPr id="484" name="Google Shape;484;p34"/>
            <p:cNvCxnSpPr/>
            <p:nvPr/>
          </p:nvCxnSpPr>
          <p:spPr>
            <a:xfrm>
              <a:off x="174601" y="5888378"/>
              <a:ext cx="5796900" cy="5796900"/>
            </a:xfrm>
            <a:prstGeom prst="straightConnector1">
              <a:avLst/>
            </a:prstGeom>
            <a:noFill/>
            <a:ln cap="flat" cmpd="sng" w="38100">
              <a:solidFill>
                <a:srgbClr val="8CA9AD"/>
              </a:solidFill>
              <a:prstDash val="solid"/>
              <a:round/>
              <a:headEnd len="sm" w="sm" type="none"/>
              <a:tailEnd len="sm" w="sm" type="none"/>
            </a:ln>
          </p:spPr>
        </p:cxnSp>
        <p:cxnSp>
          <p:nvCxnSpPr>
            <p:cNvPr id="485" name="Google Shape;485;p34"/>
            <p:cNvCxnSpPr/>
            <p:nvPr/>
          </p:nvCxnSpPr>
          <p:spPr>
            <a:xfrm>
              <a:off x="13508" y="6480010"/>
              <a:ext cx="5284800" cy="5314200"/>
            </a:xfrm>
            <a:prstGeom prst="straightConnector1">
              <a:avLst/>
            </a:prstGeom>
            <a:noFill/>
            <a:ln cap="flat" cmpd="sng" w="38100">
              <a:solidFill>
                <a:srgbClr val="8CA9AD"/>
              </a:solidFill>
              <a:prstDash val="solid"/>
              <a:round/>
              <a:headEnd len="sm" w="sm" type="none"/>
              <a:tailEnd len="sm" w="sm" type="none"/>
            </a:ln>
          </p:spPr>
        </p:cxnSp>
        <p:cxnSp>
          <p:nvCxnSpPr>
            <p:cNvPr id="486" name="Google Shape;486;p34"/>
            <p:cNvCxnSpPr/>
            <p:nvPr/>
          </p:nvCxnSpPr>
          <p:spPr>
            <a:xfrm>
              <a:off x="47865" y="7228854"/>
              <a:ext cx="4503300" cy="4480200"/>
            </a:xfrm>
            <a:prstGeom prst="straightConnector1">
              <a:avLst/>
            </a:prstGeom>
            <a:noFill/>
            <a:ln cap="flat" cmpd="sng" w="38100">
              <a:solidFill>
                <a:srgbClr val="8CA9AD"/>
              </a:solidFill>
              <a:prstDash val="solid"/>
              <a:round/>
              <a:headEnd len="sm" w="sm" type="none"/>
              <a:tailEnd len="sm" w="sm" type="none"/>
            </a:ln>
          </p:spPr>
        </p:cxnSp>
        <p:cxnSp>
          <p:nvCxnSpPr>
            <p:cNvPr id="487" name="Google Shape;487;p34"/>
            <p:cNvCxnSpPr/>
            <p:nvPr/>
          </p:nvCxnSpPr>
          <p:spPr>
            <a:xfrm>
              <a:off x="165620" y="8131631"/>
              <a:ext cx="3504900" cy="3562500"/>
            </a:xfrm>
            <a:prstGeom prst="straightConnector1">
              <a:avLst/>
            </a:prstGeom>
            <a:noFill/>
            <a:ln cap="flat" cmpd="sng" w="38100">
              <a:solidFill>
                <a:srgbClr val="8CA9AD"/>
              </a:solidFill>
              <a:prstDash val="solid"/>
              <a:round/>
              <a:headEnd len="sm" w="sm" type="none"/>
              <a:tailEnd len="sm" w="sm" type="none"/>
            </a:ln>
          </p:spPr>
        </p:cxnSp>
        <p:cxnSp>
          <p:nvCxnSpPr>
            <p:cNvPr id="488" name="Google Shape;488;p34"/>
            <p:cNvCxnSpPr/>
            <p:nvPr/>
          </p:nvCxnSpPr>
          <p:spPr>
            <a:xfrm>
              <a:off x="676661" y="9346264"/>
              <a:ext cx="1790100" cy="1790100"/>
            </a:xfrm>
            <a:prstGeom prst="straightConnector1">
              <a:avLst/>
            </a:prstGeom>
            <a:noFill/>
            <a:ln cap="flat" cmpd="sng" w="38100">
              <a:solidFill>
                <a:srgbClr val="8CA9AD"/>
              </a:solidFill>
              <a:prstDash val="solid"/>
              <a:round/>
              <a:headEnd len="sm" w="sm" type="none"/>
              <a:tailEnd len="sm" w="sm" type="none"/>
            </a:ln>
          </p:spPr>
        </p:cxnSp>
      </p:grpSp>
      <p:grpSp>
        <p:nvGrpSpPr>
          <p:cNvPr id="489" name="Google Shape;489;p34"/>
          <p:cNvGrpSpPr/>
          <p:nvPr/>
        </p:nvGrpSpPr>
        <p:grpSpPr>
          <a:xfrm>
            <a:off x="-1311940" y="-2596482"/>
            <a:ext cx="4418697" cy="4422829"/>
            <a:chOff x="13508" y="0"/>
            <a:chExt cx="11783193" cy="11794210"/>
          </a:xfrm>
        </p:grpSpPr>
        <p:grpSp>
          <p:nvGrpSpPr>
            <p:cNvPr id="490" name="Google Shape;490;p34"/>
            <p:cNvGrpSpPr/>
            <p:nvPr/>
          </p:nvGrpSpPr>
          <p:grpSpPr>
            <a:xfrm rot="2700000">
              <a:off x="1676025" y="2799203"/>
              <a:ext cx="9887226" cy="4755720"/>
              <a:chOff x="0" y="0"/>
              <a:chExt cx="660400" cy="317650"/>
            </a:xfrm>
          </p:grpSpPr>
          <p:sp>
            <p:nvSpPr>
              <p:cNvPr id="491" name="Google Shape;491;p34"/>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92" name="Google Shape;492;p34"/>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493" name="Google Shape;493;p34"/>
            <p:cNvCxnSpPr/>
            <p:nvPr/>
          </p:nvCxnSpPr>
          <p:spPr>
            <a:xfrm>
              <a:off x="1060010" y="3892256"/>
              <a:ext cx="6913500" cy="6843600"/>
            </a:xfrm>
            <a:prstGeom prst="straightConnector1">
              <a:avLst/>
            </a:prstGeom>
            <a:noFill/>
            <a:ln cap="flat" cmpd="sng" w="38100">
              <a:solidFill>
                <a:srgbClr val="8CA9AD"/>
              </a:solidFill>
              <a:prstDash val="solid"/>
              <a:round/>
              <a:headEnd len="sm" w="sm" type="none"/>
              <a:tailEnd len="sm" w="sm" type="none"/>
            </a:ln>
          </p:spPr>
        </p:cxnSp>
        <p:cxnSp>
          <p:nvCxnSpPr>
            <p:cNvPr id="494" name="Google Shape;494;p34"/>
            <p:cNvCxnSpPr/>
            <p:nvPr/>
          </p:nvCxnSpPr>
          <p:spPr>
            <a:xfrm>
              <a:off x="774748" y="4309159"/>
              <a:ext cx="6718500" cy="6718500"/>
            </a:xfrm>
            <a:prstGeom prst="straightConnector1">
              <a:avLst/>
            </a:prstGeom>
            <a:noFill/>
            <a:ln cap="flat" cmpd="sng" w="38100">
              <a:solidFill>
                <a:srgbClr val="8CA9AD"/>
              </a:solidFill>
              <a:prstDash val="solid"/>
              <a:round/>
              <a:headEnd len="sm" w="sm" type="none"/>
              <a:tailEnd len="sm" w="sm" type="none"/>
            </a:ln>
          </p:spPr>
        </p:cxnSp>
        <p:cxnSp>
          <p:nvCxnSpPr>
            <p:cNvPr id="495" name="Google Shape;495;p34"/>
            <p:cNvCxnSpPr/>
            <p:nvPr/>
          </p:nvCxnSpPr>
          <p:spPr>
            <a:xfrm>
              <a:off x="535279" y="4787119"/>
              <a:ext cx="6489600" cy="6489600"/>
            </a:xfrm>
            <a:prstGeom prst="straightConnector1">
              <a:avLst/>
            </a:prstGeom>
            <a:noFill/>
            <a:ln cap="flat" cmpd="sng" w="38100">
              <a:solidFill>
                <a:srgbClr val="8CA9AD"/>
              </a:solidFill>
              <a:prstDash val="solid"/>
              <a:round/>
              <a:headEnd len="sm" w="sm" type="none"/>
              <a:tailEnd len="sm" w="sm" type="none"/>
            </a:ln>
          </p:spPr>
        </p:cxnSp>
        <p:cxnSp>
          <p:nvCxnSpPr>
            <p:cNvPr id="496" name="Google Shape;496;p34"/>
            <p:cNvCxnSpPr/>
            <p:nvPr/>
          </p:nvCxnSpPr>
          <p:spPr>
            <a:xfrm>
              <a:off x="366406" y="5302142"/>
              <a:ext cx="6254100" cy="6254100"/>
            </a:xfrm>
            <a:prstGeom prst="straightConnector1">
              <a:avLst/>
            </a:prstGeom>
            <a:noFill/>
            <a:ln cap="flat" cmpd="sng" w="38100">
              <a:solidFill>
                <a:srgbClr val="8CA9AD"/>
              </a:solidFill>
              <a:prstDash val="solid"/>
              <a:round/>
              <a:headEnd len="sm" w="sm" type="none"/>
              <a:tailEnd len="sm" w="sm" type="none"/>
            </a:ln>
          </p:spPr>
        </p:cxnSp>
        <p:cxnSp>
          <p:nvCxnSpPr>
            <p:cNvPr id="497" name="Google Shape;497;p34"/>
            <p:cNvCxnSpPr/>
            <p:nvPr/>
          </p:nvCxnSpPr>
          <p:spPr>
            <a:xfrm>
              <a:off x="174601" y="5888378"/>
              <a:ext cx="5796900" cy="5796900"/>
            </a:xfrm>
            <a:prstGeom prst="straightConnector1">
              <a:avLst/>
            </a:prstGeom>
            <a:noFill/>
            <a:ln cap="flat" cmpd="sng" w="38100">
              <a:solidFill>
                <a:srgbClr val="8CA9AD"/>
              </a:solidFill>
              <a:prstDash val="solid"/>
              <a:round/>
              <a:headEnd len="sm" w="sm" type="none"/>
              <a:tailEnd len="sm" w="sm" type="none"/>
            </a:ln>
          </p:spPr>
        </p:cxnSp>
        <p:cxnSp>
          <p:nvCxnSpPr>
            <p:cNvPr id="498" name="Google Shape;498;p34"/>
            <p:cNvCxnSpPr/>
            <p:nvPr/>
          </p:nvCxnSpPr>
          <p:spPr>
            <a:xfrm>
              <a:off x="13508" y="6480010"/>
              <a:ext cx="5284800" cy="5314200"/>
            </a:xfrm>
            <a:prstGeom prst="straightConnector1">
              <a:avLst/>
            </a:prstGeom>
            <a:noFill/>
            <a:ln cap="flat" cmpd="sng" w="38100">
              <a:solidFill>
                <a:srgbClr val="8CA9AD"/>
              </a:solidFill>
              <a:prstDash val="solid"/>
              <a:round/>
              <a:headEnd len="sm" w="sm" type="none"/>
              <a:tailEnd len="sm" w="sm" type="none"/>
            </a:ln>
          </p:spPr>
        </p:cxnSp>
        <p:cxnSp>
          <p:nvCxnSpPr>
            <p:cNvPr id="499" name="Google Shape;499;p34"/>
            <p:cNvCxnSpPr/>
            <p:nvPr/>
          </p:nvCxnSpPr>
          <p:spPr>
            <a:xfrm>
              <a:off x="47865" y="7228854"/>
              <a:ext cx="4503300" cy="4480200"/>
            </a:xfrm>
            <a:prstGeom prst="straightConnector1">
              <a:avLst/>
            </a:prstGeom>
            <a:noFill/>
            <a:ln cap="flat" cmpd="sng" w="38100">
              <a:solidFill>
                <a:srgbClr val="8CA9AD"/>
              </a:solidFill>
              <a:prstDash val="solid"/>
              <a:round/>
              <a:headEnd len="sm" w="sm" type="none"/>
              <a:tailEnd len="sm" w="sm" type="none"/>
            </a:ln>
          </p:spPr>
        </p:cxnSp>
        <p:cxnSp>
          <p:nvCxnSpPr>
            <p:cNvPr id="500" name="Google Shape;500;p34"/>
            <p:cNvCxnSpPr/>
            <p:nvPr/>
          </p:nvCxnSpPr>
          <p:spPr>
            <a:xfrm>
              <a:off x="165620" y="8131631"/>
              <a:ext cx="3504900" cy="3562500"/>
            </a:xfrm>
            <a:prstGeom prst="straightConnector1">
              <a:avLst/>
            </a:prstGeom>
            <a:noFill/>
            <a:ln cap="flat" cmpd="sng" w="38100">
              <a:solidFill>
                <a:srgbClr val="8CA9AD"/>
              </a:solidFill>
              <a:prstDash val="solid"/>
              <a:round/>
              <a:headEnd len="sm" w="sm" type="none"/>
              <a:tailEnd len="sm" w="sm" type="none"/>
            </a:ln>
          </p:spPr>
        </p:cxnSp>
        <p:cxnSp>
          <p:nvCxnSpPr>
            <p:cNvPr id="501" name="Google Shape;501;p34"/>
            <p:cNvCxnSpPr/>
            <p:nvPr/>
          </p:nvCxnSpPr>
          <p:spPr>
            <a:xfrm>
              <a:off x="676661" y="9346264"/>
              <a:ext cx="1790100" cy="1790100"/>
            </a:xfrm>
            <a:prstGeom prst="straightConnector1">
              <a:avLst/>
            </a:prstGeom>
            <a:noFill/>
            <a:ln cap="flat" cmpd="sng" w="38100">
              <a:solidFill>
                <a:srgbClr val="8CA9AD"/>
              </a:solidFill>
              <a:prstDash val="solid"/>
              <a:round/>
              <a:headEnd len="sm" w="sm" type="none"/>
              <a:tailEnd len="sm" w="sm" type="none"/>
            </a:ln>
          </p:spPr>
        </p:cxn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grpSp>
        <p:nvGrpSpPr>
          <p:cNvPr id="506" name="Google Shape;506;p35"/>
          <p:cNvGrpSpPr/>
          <p:nvPr/>
        </p:nvGrpSpPr>
        <p:grpSpPr>
          <a:xfrm rot="2700000">
            <a:off x="-1583357" y="-2170779"/>
            <a:ext cx="3707675" cy="1783378"/>
            <a:chOff x="0" y="0"/>
            <a:chExt cx="660400" cy="317650"/>
          </a:xfrm>
        </p:grpSpPr>
        <p:sp>
          <p:nvSpPr>
            <p:cNvPr id="507" name="Google Shape;507;p35"/>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8" name="Google Shape;508;p35"/>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509" name="Google Shape;509;p35"/>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510" name="Google Shape;510;p35"/>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511" name="Google Shape;511;p35"/>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512" name="Google Shape;512;p35"/>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513" name="Google Shape;513;p35"/>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514" name="Google Shape;514;p35"/>
          <p:cNvSpPr txBox="1"/>
          <p:nvPr/>
        </p:nvSpPr>
        <p:spPr>
          <a:xfrm>
            <a:off x="661675" y="1893875"/>
            <a:ext cx="2761800" cy="9144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1" lang="en" sz="3000">
                <a:solidFill>
                  <a:srgbClr val="227C9D"/>
                </a:solidFill>
              </a:rPr>
              <a:t>Class </a:t>
            </a:r>
            <a:endParaRPr b="1" sz="3000">
              <a:solidFill>
                <a:srgbClr val="227C9D"/>
              </a:solidFill>
            </a:endParaRPr>
          </a:p>
          <a:p>
            <a:pPr indent="0" lvl="0" marL="0" marR="0" rtl="0" algn="l">
              <a:lnSpc>
                <a:spcPct val="99000"/>
              </a:lnSpc>
              <a:spcBef>
                <a:spcPts val="0"/>
              </a:spcBef>
              <a:spcAft>
                <a:spcPts val="0"/>
              </a:spcAft>
              <a:buNone/>
            </a:pPr>
            <a:r>
              <a:rPr b="1" lang="en" sz="3000">
                <a:solidFill>
                  <a:srgbClr val="227C9D"/>
                </a:solidFill>
              </a:rPr>
              <a:t>Diagram</a:t>
            </a:r>
            <a:endParaRPr b="1" sz="3000">
              <a:solidFill>
                <a:srgbClr val="227C9D"/>
              </a:solidFill>
            </a:endParaRPr>
          </a:p>
        </p:txBody>
      </p:sp>
      <p:sp>
        <p:nvSpPr>
          <p:cNvPr id="515" name="Google Shape;515;p35"/>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516" name="Google Shape;516;p35"/>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517" name="Google Shape;517;p35"/>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518" name="Google Shape;518;p35"/>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519" name="Google Shape;519;p35"/>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520" name="Google Shape;520;p35"/>
          <p:cNvPicPr preferRelativeResize="0"/>
          <p:nvPr/>
        </p:nvPicPr>
        <p:blipFill>
          <a:blip r:embed="rId6">
            <a:alphaModFix/>
          </a:blip>
          <a:stretch>
            <a:fillRect/>
          </a:stretch>
        </p:blipFill>
        <p:spPr>
          <a:xfrm>
            <a:off x="3742850" y="163161"/>
            <a:ext cx="4000523" cy="48171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grpSp>
        <p:nvGrpSpPr>
          <p:cNvPr id="525" name="Google Shape;525;p36"/>
          <p:cNvGrpSpPr/>
          <p:nvPr/>
        </p:nvGrpSpPr>
        <p:grpSpPr>
          <a:xfrm rot="2700000">
            <a:off x="-1583357" y="-2170779"/>
            <a:ext cx="3707675" cy="1783378"/>
            <a:chOff x="0" y="0"/>
            <a:chExt cx="660400" cy="317650"/>
          </a:xfrm>
        </p:grpSpPr>
        <p:sp>
          <p:nvSpPr>
            <p:cNvPr id="526" name="Google Shape;526;p36"/>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7" name="Google Shape;527;p36"/>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528" name="Google Shape;528;p36"/>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529" name="Google Shape;529;p36"/>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530" name="Google Shape;530;p36"/>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531" name="Google Shape;531;p36"/>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532" name="Google Shape;532;p36"/>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533" name="Google Shape;533;p36"/>
          <p:cNvSpPr txBox="1"/>
          <p:nvPr/>
        </p:nvSpPr>
        <p:spPr>
          <a:xfrm>
            <a:off x="1164200" y="2033900"/>
            <a:ext cx="2730900" cy="9144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1" lang="en" sz="3000">
                <a:solidFill>
                  <a:srgbClr val="227C9D"/>
                </a:solidFill>
              </a:rPr>
              <a:t>Use-case </a:t>
            </a:r>
            <a:endParaRPr b="1" sz="3000">
              <a:solidFill>
                <a:srgbClr val="227C9D"/>
              </a:solidFill>
            </a:endParaRPr>
          </a:p>
          <a:p>
            <a:pPr indent="0" lvl="0" marL="0" marR="0" rtl="0" algn="l">
              <a:lnSpc>
                <a:spcPct val="99000"/>
              </a:lnSpc>
              <a:spcBef>
                <a:spcPts val="0"/>
              </a:spcBef>
              <a:spcAft>
                <a:spcPts val="0"/>
              </a:spcAft>
              <a:buNone/>
            </a:pPr>
            <a:r>
              <a:rPr b="1" lang="en" sz="3000">
                <a:solidFill>
                  <a:srgbClr val="227C9D"/>
                </a:solidFill>
              </a:rPr>
              <a:t>Diagram</a:t>
            </a:r>
            <a:endParaRPr b="1" sz="3000">
              <a:solidFill>
                <a:srgbClr val="227C9D"/>
              </a:solidFill>
            </a:endParaRPr>
          </a:p>
        </p:txBody>
      </p:sp>
      <p:sp>
        <p:nvSpPr>
          <p:cNvPr id="534" name="Google Shape;534;p36"/>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535" name="Google Shape;535;p36"/>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536" name="Google Shape;536;p36"/>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537" name="Google Shape;537;p36"/>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538" name="Google Shape;538;p36"/>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539" name="Google Shape;539;p36"/>
          <p:cNvPicPr preferRelativeResize="0"/>
          <p:nvPr/>
        </p:nvPicPr>
        <p:blipFill rotWithShape="1">
          <a:blip r:embed="rId6">
            <a:alphaModFix/>
          </a:blip>
          <a:srcRect b="0" l="0" r="0" t="0"/>
          <a:stretch/>
        </p:blipFill>
        <p:spPr>
          <a:xfrm>
            <a:off x="4338800" y="53600"/>
            <a:ext cx="4137601" cy="5041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43" name="Shape 543"/>
        <p:cNvGrpSpPr/>
        <p:nvPr/>
      </p:nvGrpSpPr>
      <p:grpSpPr>
        <a:xfrm>
          <a:off x="0" y="0"/>
          <a:ext cx="0" cy="0"/>
          <a:chOff x="0" y="0"/>
          <a:chExt cx="0" cy="0"/>
        </a:xfrm>
      </p:grpSpPr>
      <p:sp>
        <p:nvSpPr>
          <p:cNvPr id="544" name="Google Shape;544;p37"/>
          <p:cNvSpPr txBox="1"/>
          <p:nvPr/>
        </p:nvSpPr>
        <p:spPr>
          <a:xfrm>
            <a:off x="1917007" y="1554655"/>
            <a:ext cx="53100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4500">
                <a:solidFill>
                  <a:srgbClr val="227C9D"/>
                </a:solidFill>
              </a:rPr>
              <a:t>Let’s get into Coding!</a:t>
            </a:r>
            <a:endParaRPr b="1" sz="4500"/>
          </a:p>
        </p:txBody>
      </p:sp>
      <p:sp>
        <p:nvSpPr>
          <p:cNvPr id="545" name="Google Shape;545;p37"/>
          <p:cNvSpPr/>
          <p:nvPr/>
        </p:nvSpPr>
        <p:spPr>
          <a:xfrm>
            <a:off x="8602096"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546" name="Google Shape;546;p37"/>
          <p:cNvSpPr/>
          <p:nvPr/>
        </p:nvSpPr>
        <p:spPr>
          <a:xfrm>
            <a:off x="8602096" y="514350"/>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547" name="Google Shape;547;p37"/>
          <p:cNvSpPr/>
          <p:nvPr/>
        </p:nvSpPr>
        <p:spPr>
          <a:xfrm rot="-5400000">
            <a:off x="8602096" y="1056255"/>
            <a:ext cx="541905"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548" name="Google Shape;548;p37"/>
          <p:cNvSpPr/>
          <p:nvPr/>
        </p:nvSpPr>
        <p:spPr>
          <a:xfrm>
            <a:off x="8060191"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549" name="Google Shape;549;p37"/>
          <p:cNvSpPr/>
          <p:nvPr/>
        </p:nvSpPr>
        <p:spPr>
          <a:xfrm rot="5400000">
            <a:off x="7518286" y="51435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550" name="Google Shape;550;p37"/>
          <p:cNvSpPr/>
          <p:nvPr/>
        </p:nvSpPr>
        <p:spPr>
          <a:xfrm rot="10800000">
            <a:off x="8060191" y="10562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551" name="Google Shape;551;p37"/>
          <p:cNvSpPr/>
          <p:nvPr/>
        </p:nvSpPr>
        <p:spPr>
          <a:xfrm>
            <a:off x="7518287" y="1056255"/>
            <a:ext cx="541904"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
        <p:nvSpPr>
          <p:cNvPr id="552" name="Google Shape;552;p37"/>
          <p:cNvSpPr/>
          <p:nvPr/>
        </p:nvSpPr>
        <p:spPr>
          <a:xfrm rot="-5400000">
            <a:off x="6385353" y="-27555"/>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553" name="Google Shape;553;p37"/>
          <p:cNvSpPr/>
          <p:nvPr/>
        </p:nvSpPr>
        <p:spPr>
          <a:xfrm>
            <a:off x="6385352" y="514350"/>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554" name="Google Shape;554;p37"/>
          <p:cNvSpPr/>
          <p:nvPr/>
        </p:nvSpPr>
        <p:spPr>
          <a:xfrm rot="10800000">
            <a:off x="4763" y="3522078"/>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555" name="Google Shape;555;p37"/>
          <p:cNvSpPr/>
          <p:nvPr/>
        </p:nvSpPr>
        <p:spPr>
          <a:xfrm>
            <a:off x="541905" y="353636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556" name="Google Shape;556;p37"/>
          <p:cNvSpPr/>
          <p:nvPr/>
        </p:nvSpPr>
        <p:spPr>
          <a:xfrm>
            <a:off x="0" y="407827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557" name="Google Shape;557;p37"/>
          <p:cNvSpPr/>
          <p:nvPr/>
        </p:nvSpPr>
        <p:spPr>
          <a:xfrm rot="10800000">
            <a:off x="0" y="462017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558" name="Google Shape;558;p37"/>
          <p:cNvSpPr/>
          <p:nvPr/>
        </p:nvSpPr>
        <p:spPr>
          <a:xfrm rot="-5400000">
            <a:off x="541905" y="4620174"/>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559" name="Google Shape;559;p37"/>
          <p:cNvSpPr/>
          <p:nvPr/>
        </p:nvSpPr>
        <p:spPr>
          <a:xfrm rot="10800000">
            <a:off x="1660875" y="46344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560" name="Google Shape;560;p37"/>
          <p:cNvSpPr/>
          <p:nvPr/>
        </p:nvSpPr>
        <p:spPr>
          <a:xfrm>
            <a:off x="1660875" y="409255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561" name="Google Shape;561;p37"/>
          <p:cNvSpPr/>
          <p:nvPr/>
        </p:nvSpPr>
        <p:spPr>
          <a:xfrm rot="5400000">
            <a:off x="2202780" y="4634462"/>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grpSp>
        <p:nvGrpSpPr>
          <p:cNvPr id="562" name="Google Shape;562;p37"/>
          <p:cNvGrpSpPr/>
          <p:nvPr/>
        </p:nvGrpSpPr>
        <p:grpSpPr>
          <a:xfrm>
            <a:off x="6566867" y="2737518"/>
            <a:ext cx="4418697" cy="4422829"/>
            <a:chOff x="13508" y="0"/>
            <a:chExt cx="11783193" cy="11794210"/>
          </a:xfrm>
        </p:grpSpPr>
        <p:grpSp>
          <p:nvGrpSpPr>
            <p:cNvPr id="563" name="Google Shape;563;p37"/>
            <p:cNvGrpSpPr/>
            <p:nvPr/>
          </p:nvGrpSpPr>
          <p:grpSpPr>
            <a:xfrm rot="2700000">
              <a:off x="1676025" y="2799203"/>
              <a:ext cx="9887226" cy="4755720"/>
              <a:chOff x="0" y="0"/>
              <a:chExt cx="660400" cy="317650"/>
            </a:xfrm>
          </p:grpSpPr>
          <p:sp>
            <p:nvSpPr>
              <p:cNvPr id="564" name="Google Shape;564;p37"/>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5" name="Google Shape;565;p37"/>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566" name="Google Shape;566;p37"/>
            <p:cNvCxnSpPr/>
            <p:nvPr/>
          </p:nvCxnSpPr>
          <p:spPr>
            <a:xfrm>
              <a:off x="1060010" y="3892256"/>
              <a:ext cx="6913500" cy="6843600"/>
            </a:xfrm>
            <a:prstGeom prst="straightConnector1">
              <a:avLst/>
            </a:prstGeom>
            <a:noFill/>
            <a:ln cap="flat" cmpd="sng" w="38100">
              <a:solidFill>
                <a:srgbClr val="8CA9AD"/>
              </a:solidFill>
              <a:prstDash val="solid"/>
              <a:round/>
              <a:headEnd len="sm" w="sm" type="none"/>
              <a:tailEnd len="sm" w="sm" type="none"/>
            </a:ln>
          </p:spPr>
        </p:cxnSp>
        <p:cxnSp>
          <p:nvCxnSpPr>
            <p:cNvPr id="567" name="Google Shape;567;p37"/>
            <p:cNvCxnSpPr/>
            <p:nvPr/>
          </p:nvCxnSpPr>
          <p:spPr>
            <a:xfrm>
              <a:off x="774748" y="4309159"/>
              <a:ext cx="6718500" cy="6718500"/>
            </a:xfrm>
            <a:prstGeom prst="straightConnector1">
              <a:avLst/>
            </a:prstGeom>
            <a:noFill/>
            <a:ln cap="flat" cmpd="sng" w="38100">
              <a:solidFill>
                <a:srgbClr val="8CA9AD"/>
              </a:solidFill>
              <a:prstDash val="solid"/>
              <a:round/>
              <a:headEnd len="sm" w="sm" type="none"/>
              <a:tailEnd len="sm" w="sm" type="none"/>
            </a:ln>
          </p:spPr>
        </p:cxnSp>
        <p:cxnSp>
          <p:nvCxnSpPr>
            <p:cNvPr id="568" name="Google Shape;568;p37"/>
            <p:cNvCxnSpPr/>
            <p:nvPr/>
          </p:nvCxnSpPr>
          <p:spPr>
            <a:xfrm>
              <a:off x="535279" y="4787119"/>
              <a:ext cx="6489600" cy="6489600"/>
            </a:xfrm>
            <a:prstGeom prst="straightConnector1">
              <a:avLst/>
            </a:prstGeom>
            <a:noFill/>
            <a:ln cap="flat" cmpd="sng" w="38100">
              <a:solidFill>
                <a:srgbClr val="8CA9AD"/>
              </a:solidFill>
              <a:prstDash val="solid"/>
              <a:round/>
              <a:headEnd len="sm" w="sm" type="none"/>
              <a:tailEnd len="sm" w="sm" type="none"/>
            </a:ln>
          </p:spPr>
        </p:cxnSp>
        <p:cxnSp>
          <p:nvCxnSpPr>
            <p:cNvPr id="569" name="Google Shape;569;p37"/>
            <p:cNvCxnSpPr/>
            <p:nvPr/>
          </p:nvCxnSpPr>
          <p:spPr>
            <a:xfrm>
              <a:off x="366406" y="5302142"/>
              <a:ext cx="6254100" cy="6254100"/>
            </a:xfrm>
            <a:prstGeom prst="straightConnector1">
              <a:avLst/>
            </a:prstGeom>
            <a:noFill/>
            <a:ln cap="flat" cmpd="sng" w="38100">
              <a:solidFill>
                <a:srgbClr val="8CA9AD"/>
              </a:solidFill>
              <a:prstDash val="solid"/>
              <a:round/>
              <a:headEnd len="sm" w="sm" type="none"/>
              <a:tailEnd len="sm" w="sm" type="none"/>
            </a:ln>
          </p:spPr>
        </p:cxnSp>
        <p:cxnSp>
          <p:nvCxnSpPr>
            <p:cNvPr id="570" name="Google Shape;570;p37"/>
            <p:cNvCxnSpPr/>
            <p:nvPr/>
          </p:nvCxnSpPr>
          <p:spPr>
            <a:xfrm>
              <a:off x="174601" y="5888378"/>
              <a:ext cx="5796900" cy="5796900"/>
            </a:xfrm>
            <a:prstGeom prst="straightConnector1">
              <a:avLst/>
            </a:prstGeom>
            <a:noFill/>
            <a:ln cap="flat" cmpd="sng" w="38100">
              <a:solidFill>
                <a:srgbClr val="8CA9AD"/>
              </a:solidFill>
              <a:prstDash val="solid"/>
              <a:round/>
              <a:headEnd len="sm" w="sm" type="none"/>
              <a:tailEnd len="sm" w="sm" type="none"/>
            </a:ln>
          </p:spPr>
        </p:cxnSp>
        <p:cxnSp>
          <p:nvCxnSpPr>
            <p:cNvPr id="571" name="Google Shape;571;p37"/>
            <p:cNvCxnSpPr/>
            <p:nvPr/>
          </p:nvCxnSpPr>
          <p:spPr>
            <a:xfrm>
              <a:off x="13508" y="6480010"/>
              <a:ext cx="5284800" cy="5314200"/>
            </a:xfrm>
            <a:prstGeom prst="straightConnector1">
              <a:avLst/>
            </a:prstGeom>
            <a:noFill/>
            <a:ln cap="flat" cmpd="sng" w="38100">
              <a:solidFill>
                <a:srgbClr val="8CA9AD"/>
              </a:solidFill>
              <a:prstDash val="solid"/>
              <a:round/>
              <a:headEnd len="sm" w="sm" type="none"/>
              <a:tailEnd len="sm" w="sm" type="none"/>
            </a:ln>
          </p:spPr>
        </p:cxnSp>
        <p:cxnSp>
          <p:nvCxnSpPr>
            <p:cNvPr id="572" name="Google Shape;572;p37"/>
            <p:cNvCxnSpPr/>
            <p:nvPr/>
          </p:nvCxnSpPr>
          <p:spPr>
            <a:xfrm>
              <a:off x="47865" y="7228854"/>
              <a:ext cx="4503300" cy="4480200"/>
            </a:xfrm>
            <a:prstGeom prst="straightConnector1">
              <a:avLst/>
            </a:prstGeom>
            <a:noFill/>
            <a:ln cap="flat" cmpd="sng" w="38100">
              <a:solidFill>
                <a:srgbClr val="8CA9AD"/>
              </a:solidFill>
              <a:prstDash val="solid"/>
              <a:round/>
              <a:headEnd len="sm" w="sm" type="none"/>
              <a:tailEnd len="sm" w="sm" type="none"/>
            </a:ln>
          </p:spPr>
        </p:cxnSp>
        <p:cxnSp>
          <p:nvCxnSpPr>
            <p:cNvPr id="573" name="Google Shape;573;p37"/>
            <p:cNvCxnSpPr/>
            <p:nvPr/>
          </p:nvCxnSpPr>
          <p:spPr>
            <a:xfrm>
              <a:off x="165620" y="8131631"/>
              <a:ext cx="3504900" cy="3562500"/>
            </a:xfrm>
            <a:prstGeom prst="straightConnector1">
              <a:avLst/>
            </a:prstGeom>
            <a:noFill/>
            <a:ln cap="flat" cmpd="sng" w="38100">
              <a:solidFill>
                <a:srgbClr val="8CA9AD"/>
              </a:solidFill>
              <a:prstDash val="solid"/>
              <a:round/>
              <a:headEnd len="sm" w="sm" type="none"/>
              <a:tailEnd len="sm" w="sm" type="none"/>
            </a:ln>
          </p:spPr>
        </p:cxnSp>
        <p:cxnSp>
          <p:nvCxnSpPr>
            <p:cNvPr id="574" name="Google Shape;574;p37"/>
            <p:cNvCxnSpPr/>
            <p:nvPr/>
          </p:nvCxnSpPr>
          <p:spPr>
            <a:xfrm>
              <a:off x="676661" y="9346264"/>
              <a:ext cx="1790100" cy="1790100"/>
            </a:xfrm>
            <a:prstGeom prst="straightConnector1">
              <a:avLst/>
            </a:prstGeom>
            <a:noFill/>
            <a:ln cap="flat" cmpd="sng" w="38100">
              <a:solidFill>
                <a:srgbClr val="8CA9AD"/>
              </a:solidFill>
              <a:prstDash val="solid"/>
              <a:round/>
              <a:headEnd len="sm" w="sm" type="none"/>
              <a:tailEnd len="sm" w="sm" type="none"/>
            </a:ln>
          </p:spPr>
        </p:cxnSp>
      </p:grpSp>
      <p:grpSp>
        <p:nvGrpSpPr>
          <p:cNvPr id="575" name="Google Shape;575;p37"/>
          <p:cNvGrpSpPr/>
          <p:nvPr/>
        </p:nvGrpSpPr>
        <p:grpSpPr>
          <a:xfrm>
            <a:off x="-1311940" y="-2596482"/>
            <a:ext cx="4418697" cy="4422829"/>
            <a:chOff x="13508" y="0"/>
            <a:chExt cx="11783193" cy="11794210"/>
          </a:xfrm>
        </p:grpSpPr>
        <p:grpSp>
          <p:nvGrpSpPr>
            <p:cNvPr id="576" name="Google Shape;576;p37"/>
            <p:cNvGrpSpPr/>
            <p:nvPr/>
          </p:nvGrpSpPr>
          <p:grpSpPr>
            <a:xfrm rot="2700000">
              <a:off x="1676025" y="2799203"/>
              <a:ext cx="9887226" cy="4755720"/>
              <a:chOff x="0" y="0"/>
              <a:chExt cx="660400" cy="317650"/>
            </a:xfrm>
          </p:grpSpPr>
          <p:sp>
            <p:nvSpPr>
              <p:cNvPr id="577" name="Google Shape;577;p37"/>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8" name="Google Shape;578;p37"/>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579" name="Google Shape;579;p37"/>
            <p:cNvCxnSpPr/>
            <p:nvPr/>
          </p:nvCxnSpPr>
          <p:spPr>
            <a:xfrm>
              <a:off x="1060010" y="3892256"/>
              <a:ext cx="6913500" cy="6843600"/>
            </a:xfrm>
            <a:prstGeom prst="straightConnector1">
              <a:avLst/>
            </a:prstGeom>
            <a:noFill/>
            <a:ln cap="flat" cmpd="sng" w="38100">
              <a:solidFill>
                <a:srgbClr val="8CA9AD"/>
              </a:solidFill>
              <a:prstDash val="solid"/>
              <a:round/>
              <a:headEnd len="sm" w="sm" type="none"/>
              <a:tailEnd len="sm" w="sm" type="none"/>
            </a:ln>
          </p:spPr>
        </p:cxnSp>
        <p:cxnSp>
          <p:nvCxnSpPr>
            <p:cNvPr id="580" name="Google Shape;580;p37"/>
            <p:cNvCxnSpPr/>
            <p:nvPr/>
          </p:nvCxnSpPr>
          <p:spPr>
            <a:xfrm>
              <a:off x="774748" y="4309159"/>
              <a:ext cx="6718500" cy="6718500"/>
            </a:xfrm>
            <a:prstGeom prst="straightConnector1">
              <a:avLst/>
            </a:prstGeom>
            <a:noFill/>
            <a:ln cap="flat" cmpd="sng" w="38100">
              <a:solidFill>
                <a:srgbClr val="8CA9AD"/>
              </a:solidFill>
              <a:prstDash val="solid"/>
              <a:round/>
              <a:headEnd len="sm" w="sm" type="none"/>
              <a:tailEnd len="sm" w="sm" type="none"/>
            </a:ln>
          </p:spPr>
        </p:cxnSp>
        <p:cxnSp>
          <p:nvCxnSpPr>
            <p:cNvPr id="581" name="Google Shape;581;p37"/>
            <p:cNvCxnSpPr/>
            <p:nvPr/>
          </p:nvCxnSpPr>
          <p:spPr>
            <a:xfrm>
              <a:off x="535279" y="4787119"/>
              <a:ext cx="6489600" cy="6489600"/>
            </a:xfrm>
            <a:prstGeom prst="straightConnector1">
              <a:avLst/>
            </a:prstGeom>
            <a:noFill/>
            <a:ln cap="flat" cmpd="sng" w="38100">
              <a:solidFill>
                <a:srgbClr val="8CA9AD"/>
              </a:solidFill>
              <a:prstDash val="solid"/>
              <a:round/>
              <a:headEnd len="sm" w="sm" type="none"/>
              <a:tailEnd len="sm" w="sm" type="none"/>
            </a:ln>
          </p:spPr>
        </p:cxnSp>
        <p:cxnSp>
          <p:nvCxnSpPr>
            <p:cNvPr id="582" name="Google Shape;582;p37"/>
            <p:cNvCxnSpPr/>
            <p:nvPr/>
          </p:nvCxnSpPr>
          <p:spPr>
            <a:xfrm>
              <a:off x="366406" y="5302142"/>
              <a:ext cx="6254100" cy="6254100"/>
            </a:xfrm>
            <a:prstGeom prst="straightConnector1">
              <a:avLst/>
            </a:prstGeom>
            <a:noFill/>
            <a:ln cap="flat" cmpd="sng" w="38100">
              <a:solidFill>
                <a:srgbClr val="8CA9AD"/>
              </a:solidFill>
              <a:prstDash val="solid"/>
              <a:round/>
              <a:headEnd len="sm" w="sm" type="none"/>
              <a:tailEnd len="sm" w="sm" type="none"/>
            </a:ln>
          </p:spPr>
        </p:cxnSp>
        <p:cxnSp>
          <p:nvCxnSpPr>
            <p:cNvPr id="583" name="Google Shape;583;p37"/>
            <p:cNvCxnSpPr/>
            <p:nvPr/>
          </p:nvCxnSpPr>
          <p:spPr>
            <a:xfrm>
              <a:off x="174601" y="5888378"/>
              <a:ext cx="5796900" cy="5796900"/>
            </a:xfrm>
            <a:prstGeom prst="straightConnector1">
              <a:avLst/>
            </a:prstGeom>
            <a:noFill/>
            <a:ln cap="flat" cmpd="sng" w="38100">
              <a:solidFill>
                <a:srgbClr val="8CA9AD"/>
              </a:solidFill>
              <a:prstDash val="solid"/>
              <a:round/>
              <a:headEnd len="sm" w="sm" type="none"/>
              <a:tailEnd len="sm" w="sm" type="none"/>
            </a:ln>
          </p:spPr>
        </p:cxnSp>
        <p:cxnSp>
          <p:nvCxnSpPr>
            <p:cNvPr id="584" name="Google Shape;584;p37"/>
            <p:cNvCxnSpPr/>
            <p:nvPr/>
          </p:nvCxnSpPr>
          <p:spPr>
            <a:xfrm>
              <a:off x="13508" y="6480010"/>
              <a:ext cx="5284800" cy="5314200"/>
            </a:xfrm>
            <a:prstGeom prst="straightConnector1">
              <a:avLst/>
            </a:prstGeom>
            <a:noFill/>
            <a:ln cap="flat" cmpd="sng" w="38100">
              <a:solidFill>
                <a:srgbClr val="8CA9AD"/>
              </a:solidFill>
              <a:prstDash val="solid"/>
              <a:round/>
              <a:headEnd len="sm" w="sm" type="none"/>
              <a:tailEnd len="sm" w="sm" type="none"/>
            </a:ln>
          </p:spPr>
        </p:cxnSp>
        <p:cxnSp>
          <p:nvCxnSpPr>
            <p:cNvPr id="585" name="Google Shape;585;p37"/>
            <p:cNvCxnSpPr/>
            <p:nvPr/>
          </p:nvCxnSpPr>
          <p:spPr>
            <a:xfrm>
              <a:off x="47865" y="7228854"/>
              <a:ext cx="4503300" cy="4480200"/>
            </a:xfrm>
            <a:prstGeom prst="straightConnector1">
              <a:avLst/>
            </a:prstGeom>
            <a:noFill/>
            <a:ln cap="flat" cmpd="sng" w="38100">
              <a:solidFill>
                <a:srgbClr val="8CA9AD"/>
              </a:solidFill>
              <a:prstDash val="solid"/>
              <a:round/>
              <a:headEnd len="sm" w="sm" type="none"/>
              <a:tailEnd len="sm" w="sm" type="none"/>
            </a:ln>
          </p:spPr>
        </p:cxnSp>
        <p:cxnSp>
          <p:nvCxnSpPr>
            <p:cNvPr id="586" name="Google Shape;586;p37"/>
            <p:cNvCxnSpPr/>
            <p:nvPr/>
          </p:nvCxnSpPr>
          <p:spPr>
            <a:xfrm>
              <a:off x="165620" y="8131631"/>
              <a:ext cx="3504900" cy="3562500"/>
            </a:xfrm>
            <a:prstGeom prst="straightConnector1">
              <a:avLst/>
            </a:prstGeom>
            <a:noFill/>
            <a:ln cap="flat" cmpd="sng" w="38100">
              <a:solidFill>
                <a:srgbClr val="8CA9AD"/>
              </a:solidFill>
              <a:prstDash val="solid"/>
              <a:round/>
              <a:headEnd len="sm" w="sm" type="none"/>
              <a:tailEnd len="sm" w="sm" type="none"/>
            </a:ln>
          </p:spPr>
        </p:cxnSp>
        <p:cxnSp>
          <p:nvCxnSpPr>
            <p:cNvPr id="587" name="Google Shape;587;p37"/>
            <p:cNvCxnSpPr/>
            <p:nvPr/>
          </p:nvCxnSpPr>
          <p:spPr>
            <a:xfrm>
              <a:off x="676661" y="9346264"/>
              <a:ext cx="1790100" cy="1790100"/>
            </a:xfrm>
            <a:prstGeom prst="straightConnector1">
              <a:avLst/>
            </a:prstGeom>
            <a:noFill/>
            <a:ln cap="flat" cmpd="sng" w="38100">
              <a:solidFill>
                <a:srgbClr val="8CA9AD"/>
              </a:solidFill>
              <a:prstDash val="solid"/>
              <a:round/>
              <a:headEnd len="sm" w="sm" type="none"/>
              <a:tailEnd len="sm" w="sm" type="none"/>
            </a:ln>
          </p:spPr>
        </p:cxn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grpSp>
        <p:nvGrpSpPr>
          <p:cNvPr id="592" name="Google Shape;592;p38"/>
          <p:cNvGrpSpPr/>
          <p:nvPr/>
        </p:nvGrpSpPr>
        <p:grpSpPr>
          <a:xfrm rot="2700000">
            <a:off x="-1583357" y="-2170779"/>
            <a:ext cx="3707675" cy="1783378"/>
            <a:chOff x="0" y="0"/>
            <a:chExt cx="660400" cy="317650"/>
          </a:xfrm>
        </p:grpSpPr>
        <p:sp>
          <p:nvSpPr>
            <p:cNvPr id="593" name="Google Shape;593;p38"/>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4" name="Google Shape;594;p38"/>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595" name="Google Shape;595;p38"/>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596" name="Google Shape;596;p38"/>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597" name="Google Shape;597;p38"/>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598" name="Google Shape;598;p38"/>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599" name="Google Shape;599;p38"/>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600" name="Google Shape;600;p38"/>
          <p:cNvSpPr txBox="1"/>
          <p:nvPr/>
        </p:nvSpPr>
        <p:spPr>
          <a:xfrm>
            <a:off x="1910475" y="488275"/>
            <a:ext cx="5380800" cy="4572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3000">
                <a:solidFill>
                  <a:srgbClr val="227C9D"/>
                </a:solidFill>
              </a:rPr>
              <a:t>Python Libraries &amp; Modules</a:t>
            </a:r>
            <a:endParaRPr b="1" sz="3000">
              <a:solidFill>
                <a:srgbClr val="227C9D"/>
              </a:solidFill>
            </a:endParaRPr>
          </a:p>
        </p:txBody>
      </p:sp>
      <p:sp>
        <p:nvSpPr>
          <p:cNvPr id="601" name="Google Shape;601;p38"/>
          <p:cNvSpPr txBox="1"/>
          <p:nvPr/>
        </p:nvSpPr>
        <p:spPr>
          <a:xfrm>
            <a:off x="929675" y="1205313"/>
            <a:ext cx="7557600" cy="215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t/>
            </a:r>
            <a:endParaRPr>
              <a:solidFill>
                <a:srgbClr val="545454"/>
              </a:solidFill>
              <a:latin typeface="DM Sans"/>
              <a:ea typeface="DM Sans"/>
              <a:cs typeface="DM Sans"/>
              <a:sym typeface="DM Sans"/>
            </a:endParaRPr>
          </a:p>
        </p:txBody>
      </p:sp>
      <p:sp>
        <p:nvSpPr>
          <p:cNvPr id="602" name="Google Shape;602;p38"/>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603" name="Google Shape;603;p38"/>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604" name="Google Shape;604;p38"/>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605" name="Google Shape;605;p38"/>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606" name="Google Shape;606;p38"/>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607" name="Google Shape;607;p38"/>
          <p:cNvSpPr txBox="1"/>
          <p:nvPr/>
        </p:nvSpPr>
        <p:spPr>
          <a:xfrm>
            <a:off x="1105732" y="1680575"/>
            <a:ext cx="6990300" cy="2355000"/>
          </a:xfrm>
          <a:prstGeom prst="rect">
            <a:avLst/>
          </a:prstGeom>
          <a:noFill/>
          <a:ln>
            <a:noFill/>
          </a:ln>
        </p:spPr>
        <p:txBody>
          <a:bodyPr anchorCtr="0" anchor="t" bIns="0" lIns="0" spcFirstLastPara="1" rIns="0" wrap="square" tIns="0">
            <a:spAutoFit/>
          </a:bodyPr>
          <a:lstStyle/>
          <a:p>
            <a:pPr indent="-342900" lvl="0" marL="457200" marR="0" rtl="0" algn="l">
              <a:lnSpc>
                <a:spcPct val="150000"/>
              </a:lnSpc>
              <a:spcBef>
                <a:spcPts val="0"/>
              </a:spcBef>
              <a:spcAft>
                <a:spcPts val="0"/>
              </a:spcAft>
              <a:buClr>
                <a:srgbClr val="545454"/>
              </a:buClr>
              <a:buSzPts val="1800"/>
              <a:buFont typeface="DM Sans"/>
              <a:buChar char="●"/>
            </a:pPr>
            <a:r>
              <a:rPr lang="en" sz="1800">
                <a:solidFill>
                  <a:srgbClr val="545454"/>
                </a:solidFill>
                <a:latin typeface="DM Sans"/>
                <a:ea typeface="DM Sans"/>
                <a:cs typeface="DM Sans"/>
                <a:sym typeface="DM Sans"/>
              </a:rPr>
              <a:t>Django</a:t>
            </a:r>
            <a:endParaRPr sz="1800">
              <a:solidFill>
                <a:srgbClr val="545454"/>
              </a:solidFill>
              <a:latin typeface="DM Sans"/>
              <a:ea typeface="DM Sans"/>
              <a:cs typeface="DM Sans"/>
              <a:sym typeface="DM Sans"/>
            </a:endParaRPr>
          </a:p>
          <a:p>
            <a:pPr indent="-342900" lvl="0" marL="457200" marR="0" rtl="0" algn="l">
              <a:lnSpc>
                <a:spcPct val="150000"/>
              </a:lnSpc>
              <a:spcBef>
                <a:spcPts val="0"/>
              </a:spcBef>
              <a:spcAft>
                <a:spcPts val="0"/>
              </a:spcAft>
              <a:buClr>
                <a:srgbClr val="545454"/>
              </a:buClr>
              <a:buSzPts val="1800"/>
              <a:buFont typeface="DM Sans"/>
              <a:buChar char="●"/>
            </a:pPr>
            <a:r>
              <a:rPr lang="en" sz="1800">
                <a:solidFill>
                  <a:srgbClr val="545454"/>
                </a:solidFill>
                <a:latin typeface="DM Sans"/>
                <a:ea typeface="DM Sans"/>
                <a:cs typeface="DM Sans"/>
                <a:sym typeface="DM Sans"/>
              </a:rPr>
              <a:t>djangorestframework</a:t>
            </a:r>
            <a:endParaRPr sz="1800">
              <a:solidFill>
                <a:srgbClr val="545454"/>
              </a:solidFill>
              <a:latin typeface="DM Sans"/>
              <a:ea typeface="DM Sans"/>
              <a:cs typeface="DM Sans"/>
              <a:sym typeface="DM Sans"/>
            </a:endParaRPr>
          </a:p>
          <a:p>
            <a:pPr indent="-342900" lvl="0" marL="457200" marR="0" rtl="0" algn="l">
              <a:lnSpc>
                <a:spcPct val="150000"/>
              </a:lnSpc>
              <a:spcBef>
                <a:spcPts val="0"/>
              </a:spcBef>
              <a:spcAft>
                <a:spcPts val="0"/>
              </a:spcAft>
              <a:buClr>
                <a:srgbClr val="545454"/>
              </a:buClr>
              <a:buSzPts val="1800"/>
              <a:buFont typeface="DM Sans"/>
              <a:buChar char="●"/>
            </a:pPr>
            <a:r>
              <a:rPr lang="en" sz="1800">
                <a:solidFill>
                  <a:srgbClr val="545454"/>
                </a:solidFill>
                <a:latin typeface="DM Sans"/>
                <a:ea typeface="DM Sans"/>
                <a:cs typeface="DM Sans"/>
                <a:sym typeface="DM Sans"/>
              </a:rPr>
              <a:t>psycopg2-binary</a:t>
            </a:r>
            <a:endParaRPr sz="1800">
              <a:solidFill>
                <a:srgbClr val="545454"/>
              </a:solidFill>
              <a:latin typeface="DM Sans"/>
              <a:ea typeface="DM Sans"/>
              <a:cs typeface="DM Sans"/>
              <a:sym typeface="DM Sans"/>
            </a:endParaRPr>
          </a:p>
          <a:p>
            <a:pPr indent="-342900" lvl="0" marL="457200" marR="0" rtl="0" algn="l">
              <a:lnSpc>
                <a:spcPct val="150000"/>
              </a:lnSpc>
              <a:spcBef>
                <a:spcPts val="0"/>
              </a:spcBef>
              <a:spcAft>
                <a:spcPts val="0"/>
              </a:spcAft>
              <a:buClr>
                <a:srgbClr val="545454"/>
              </a:buClr>
              <a:buSzPts val="1800"/>
              <a:buFont typeface="DM Sans"/>
              <a:buChar char="●"/>
            </a:pPr>
            <a:r>
              <a:rPr lang="en" sz="1800">
                <a:solidFill>
                  <a:srgbClr val="545454"/>
                </a:solidFill>
                <a:latin typeface="DM Sans"/>
                <a:ea typeface="DM Sans"/>
                <a:cs typeface="DM Sans"/>
                <a:sym typeface="DM Sans"/>
              </a:rPr>
              <a:t>django-rest-framework-social-oauth2</a:t>
            </a:r>
            <a:endParaRPr sz="1800">
              <a:solidFill>
                <a:srgbClr val="545454"/>
              </a:solidFill>
              <a:latin typeface="DM Sans"/>
              <a:ea typeface="DM Sans"/>
              <a:cs typeface="DM Sans"/>
              <a:sym typeface="DM Sans"/>
            </a:endParaRPr>
          </a:p>
          <a:p>
            <a:pPr indent="-342900" lvl="0" marL="457200" marR="0" rtl="0" algn="l">
              <a:lnSpc>
                <a:spcPct val="150000"/>
              </a:lnSpc>
              <a:spcBef>
                <a:spcPts val="0"/>
              </a:spcBef>
              <a:spcAft>
                <a:spcPts val="0"/>
              </a:spcAft>
              <a:buClr>
                <a:srgbClr val="545454"/>
              </a:buClr>
              <a:buSzPts val="1800"/>
              <a:buFont typeface="DM Sans"/>
              <a:buChar char="●"/>
            </a:pPr>
            <a:r>
              <a:rPr lang="en" sz="1800">
                <a:solidFill>
                  <a:srgbClr val="545454"/>
                </a:solidFill>
                <a:latin typeface="DM Sans"/>
                <a:ea typeface="DM Sans"/>
                <a:cs typeface="DM Sans"/>
                <a:sym typeface="DM Sans"/>
              </a:rPr>
              <a:t>django-cors-headers</a:t>
            </a:r>
            <a:endParaRPr sz="1800">
              <a:solidFill>
                <a:srgbClr val="545454"/>
              </a:solidFill>
              <a:latin typeface="DM Sans"/>
              <a:ea typeface="DM Sans"/>
              <a:cs typeface="DM Sans"/>
              <a:sym typeface="DM Sans"/>
            </a:endParaRPr>
          </a:p>
          <a:p>
            <a:pPr indent="-342900" lvl="0" marL="457200" marR="0" rtl="0" algn="l">
              <a:lnSpc>
                <a:spcPct val="150000"/>
              </a:lnSpc>
              <a:spcBef>
                <a:spcPts val="0"/>
              </a:spcBef>
              <a:spcAft>
                <a:spcPts val="0"/>
              </a:spcAft>
              <a:buClr>
                <a:srgbClr val="545454"/>
              </a:buClr>
              <a:buSzPts val="1800"/>
              <a:buFont typeface="DM Sans"/>
              <a:buChar char="●"/>
            </a:pPr>
            <a:r>
              <a:rPr lang="en" sz="1800">
                <a:solidFill>
                  <a:srgbClr val="545454"/>
                </a:solidFill>
                <a:latin typeface="DM Sans"/>
                <a:ea typeface="DM Sans"/>
                <a:cs typeface="DM Sans"/>
                <a:sym typeface="DM Sans"/>
              </a:rPr>
              <a:t>drf_yasg</a:t>
            </a:r>
            <a:endParaRPr sz="1800">
              <a:solidFill>
                <a:srgbClr val="545454"/>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grpSp>
        <p:nvGrpSpPr>
          <p:cNvPr id="612" name="Google Shape;612;p39"/>
          <p:cNvGrpSpPr/>
          <p:nvPr/>
        </p:nvGrpSpPr>
        <p:grpSpPr>
          <a:xfrm rot="2700000">
            <a:off x="-1583357" y="-2170779"/>
            <a:ext cx="3707675" cy="1783378"/>
            <a:chOff x="0" y="0"/>
            <a:chExt cx="660400" cy="317650"/>
          </a:xfrm>
        </p:grpSpPr>
        <p:sp>
          <p:nvSpPr>
            <p:cNvPr id="613" name="Google Shape;613;p39"/>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4" name="Google Shape;614;p39"/>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615" name="Google Shape;615;p39"/>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616" name="Google Shape;616;p39"/>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617" name="Google Shape;617;p39"/>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618" name="Google Shape;618;p39"/>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619" name="Google Shape;619;p39"/>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620" name="Google Shape;620;p39"/>
          <p:cNvSpPr txBox="1"/>
          <p:nvPr/>
        </p:nvSpPr>
        <p:spPr>
          <a:xfrm>
            <a:off x="1009675" y="2178400"/>
            <a:ext cx="3635700" cy="4572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1" lang="en" sz="3000">
                <a:solidFill>
                  <a:srgbClr val="227C9D"/>
                </a:solidFill>
              </a:rPr>
              <a:t>Project Structure</a:t>
            </a:r>
            <a:endParaRPr b="1" sz="3000">
              <a:solidFill>
                <a:srgbClr val="227C9D"/>
              </a:solidFill>
            </a:endParaRPr>
          </a:p>
        </p:txBody>
      </p:sp>
      <p:sp>
        <p:nvSpPr>
          <p:cNvPr id="621" name="Google Shape;621;p39"/>
          <p:cNvSpPr txBox="1"/>
          <p:nvPr/>
        </p:nvSpPr>
        <p:spPr>
          <a:xfrm>
            <a:off x="918800" y="1395738"/>
            <a:ext cx="7557600" cy="215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t/>
            </a:r>
            <a:endParaRPr>
              <a:solidFill>
                <a:srgbClr val="545454"/>
              </a:solidFill>
              <a:latin typeface="DM Sans"/>
              <a:ea typeface="DM Sans"/>
              <a:cs typeface="DM Sans"/>
              <a:sym typeface="DM Sans"/>
            </a:endParaRPr>
          </a:p>
        </p:txBody>
      </p:sp>
      <p:sp>
        <p:nvSpPr>
          <p:cNvPr id="622" name="Google Shape;622;p39"/>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623" name="Google Shape;623;p39"/>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624" name="Google Shape;624;p39"/>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625" name="Google Shape;625;p39"/>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626" name="Google Shape;626;p39"/>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627" name="Google Shape;627;p39"/>
          <p:cNvPicPr preferRelativeResize="0"/>
          <p:nvPr/>
        </p:nvPicPr>
        <p:blipFill>
          <a:blip r:embed="rId6">
            <a:alphaModFix/>
          </a:blip>
          <a:stretch>
            <a:fillRect/>
          </a:stretch>
        </p:blipFill>
        <p:spPr>
          <a:xfrm>
            <a:off x="5514975" y="9400"/>
            <a:ext cx="180875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631" name="Shape 631"/>
        <p:cNvGrpSpPr/>
        <p:nvPr/>
      </p:nvGrpSpPr>
      <p:grpSpPr>
        <a:xfrm>
          <a:off x="0" y="0"/>
          <a:ext cx="0" cy="0"/>
          <a:chOff x="0" y="0"/>
          <a:chExt cx="0" cy="0"/>
        </a:xfrm>
      </p:grpSpPr>
      <p:sp>
        <p:nvSpPr>
          <p:cNvPr id="632" name="Google Shape;632;p40"/>
          <p:cNvSpPr txBox="1"/>
          <p:nvPr/>
        </p:nvSpPr>
        <p:spPr>
          <a:xfrm>
            <a:off x="1917007" y="2011830"/>
            <a:ext cx="5310000" cy="692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4500">
                <a:solidFill>
                  <a:srgbClr val="227C9D"/>
                </a:solidFill>
              </a:rPr>
              <a:t>Models</a:t>
            </a:r>
            <a:endParaRPr b="1" sz="4500"/>
          </a:p>
        </p:txBody>
      </p:sp>
      <p:sp>
        <p:nvSpPr>
          <p:cNvPr id="633" name="Google Shape;633;p40"/>
          <p:cNvSpPr/>
          <p:nvPr/>
        </p:nvSpPr>
        <p:spPr>
          <a:xfrm>
            <a:off x="8602096"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634" name="Google Shape;634;p40"/>
          <p:cNvSpPr/>
          <p:nvPr/>
        </p:nvSpPr>
        <p:spPr>
          <a:xfrm>
            <a:off x="8602096" y="514350"/>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635" name="Google Shape;635;p40"/>
          <p:cNvSpPr/>
          <p:nvPr/>
        </p:nvSpPr>
        <p:spPr>
          <a:xfrm rot="-5400000">
            <a:off x="8602096" y="1056255"/>
            <a:ext cx="541905"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636" name="Google Shape;636;p40"/>
          <p:cNvSpPr/>
          <p:nvPr/>
        </p:nvSpPr>
        <p:spPr>
          <a:xfrm>
            <a:off x="8060191"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637" name="Google Shape;637;p40"/>
          <p:cNvSpPr/>
          <p:nvPr/>
        </p:nvSpPr>
        <p:spPr>
          <a:xfrm rot="5400000">
            <a:off x="7518286" y="51435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638" name="Google Shape;638;p40"/>
          <p:cNvSpPr/>
          <p:nvPr/>
        </p:nvSpPr>
        <p:spPr>
          <a:xfrm rot="10800000">
            <a:off x="8060191" y="10562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639" name="Google Shape;639;p40"/>
          <p:cNvSpPr/>
          <p:nvPr/>
        </p:nvSpPr>
        <p:spPr>
          <a:xfrm>
            <a:off x="7518287" y="1056255"/>
            <a:ext cx="541904"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
        <p:nvSpPr>
          <p:cNvPr id="640" name="Google Shape;640;p40"/>
          <p:cNvSpPr/>
          <p:nvPr/>
        </p:nvSpPr>
        <p:spPr>
          <a:xfrm rot="-5400000">
            <a:off x="6385353" y="-27555"/>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641" name="Google Shape;641;p40"/>
          <p:cNvSpPr/>
          <p:nvPr/>
        </p:nvSpPr>
        <p:spPr>
          <a:xfrm>
            <a:off x="6385352" y="514350"/>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642" name="Google Shape;642;p40"/>
          <p:cNvSpPr/>
          <p:nvPr/>
        </p:nvSpPr>
        <p:spPr>
          <a:xfrm rot="10800000">
            <a:off x="4763" y="3522078"/>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643" name="Google Shape;643;p40"/>
          <p:cNvSpPr/>
          <p:nvPr/>
        </p:nvSpPr>
        <p:spPr>
          <a:xfrm>
            <a:off x="541905" y="353636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644" name="Google Shape;644;p40"/>
          <p:cNvSpPr/>
          <p:nvPr/>
        </p:nvSpPr>
        <p:spPr>
          <a:xfrm>
            <a:off x="0" y="407827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645" name="Google Shape;645;p40"/>
          <p:cNvSpPr/>
          <p:nvPr/>
        </p:nvSpPr>
        <p:spPr>
          <a:xfrm rot="10800000">
            <a:off x="0" y="462017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646" name="Google Shape;646;p40"/>
          <p:cNvSpPr/>
          <p:nvPr/>
        </p:nvSpPr>
        <p:spPr>
          <a:xfrm rot="-5400000">
            <a:off x="541905" y="4620174"/>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647" name="Google Shape;647;p40"/>
          <p:cNvSpPr/>
          <p:nvPr/>
        </p:nvSpPr>
        <p:spPr>
          <a:xfrm rot="10800000">
            <a:off x="1660875" y="46344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648" name="Google Shape;648;p40"/>
          <p:cNvSpPr/>
          <p:nvPr/>
        </p:nvSpPr>
        <p:spPr>
          <a:xfrm>
            <a:off x="1660875" y="409255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649" name="Google Shape;649;p40"/>
          <p:cNvSpPr/>
          <p:nvPr/>
        </p:nvSpPr>
        <p:spPr>
          <a:xfrm rot="5400000">
            <a:off x="2202780" y="4634462"/>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grpSp>
        <p:nvGrpSpPr>
          <p:cNvPr id="650" name="Google Shape;650;p40"/>
          <p:cNvGrpSpPr/>
          <p:nvPr/>
        </p:nvGrpSpPr>
        <p:grpSpPr>
          <a:xfrm>
            <a:off x="6566867" y="2737518"/>
            <a:ext cx="4418697" cy="4422829"/>
            <a:chOff x="13508" y="0"/>
            <a:chExt cx="11783193" cy="11794210"/>
          </a:xfrm>
        </p:grpSpPr>
        <p:grpSp>
          <p:nvGrpSpPr>
            <p:cNvPr id="651" name="Google Shape;651;p40"/>
            <p:cNvGrpSpPr/>
            <p:nvPr/>
          </p:nvGrpSpPr>
          <p:grpSpPr>
            <a:xfrm rot="2700000">
              <a:off x="1676025" y="2799203"/>
              <a:ext cx="9887226" cy="4755720"/>
              <a:chOff x="0" y="0"/>
              <a:chExt cx="660400" cy="317650"/>
            </a:xfrm>
          </p:grpSpPr>
          <p:sp>
            <p:nvSpPr>
              <p:cNvPr id="652" name="Google Shape;652;p40"/>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53" name="Google Shape;653;p40"/>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654" name="Google Shape;654;p40"/>
            <p:cNvCxnSpPr/>
            <p:nvPr/>
          </p:nvCxnSpPr>
          <p:spPr>
            <a:xfrm>
              <a:off x="1060010" y="3892256"/>
              <a:ext cx="6913500" cy="6843600"/>
            </a:xfrm>
            <a:prstGeom prst="straightConnector1">
              <a:avLst/>
            </a:prstGeom>
            <a:noFill/>
            <a:ln cap="flat" cmpd="sng" w="38100">
              <a:solidFill>
                <a:srgbClr val="8CA9AD"/>
              </a:solidFill>
              <a:prstDash val="solid"/>
              <a:round/>
              <a:headEnd len="sm" w="sm" type="none"/>
              <a:tailEnd len="sm" w="sm" type="none"/>
            </a:ln>
          </p:spPr>
        </p:cxnSp>
        <p:cxnSp>
          <p:nvCxnSpPr>
            <p:cNvPr id="655" name="Google Shape;655;p40"/>
            <p:cNvCxnSpPr/>
            <p:nvPr/>
          </p:nvCxnSpPr>
          <p:spPr>
            <a:xfrm>
              <a:off x="774748" y="4309159"/>
              <a:ext cx="6718500" cy="6718500"/>
            </a:xfrm>
            <a:prstGeom prst="straightConnector1">
              <a:avLst/>
            </a:prstGeom>
            <a:noFill/>
            <a:ln cap="flat" cmpd="sng" w="38100">
              <a:solidFill>
                <a:srgbClr val="8CA9AD"/>
              </a:solidFill>
              <a:prstDash val="solid"/>
              <a:round/>
              <a:headEnd len="sm" w="sm" type="none"/>
              <a:tailEnd len="sm" w="sm" type="none"/>
            </a:ln>
          </p:spPr>
        </p:cxnSp>
        <p:cxnSp>
          <p:nvCxnSpPr>
            <p:cNvPr id="656" name="Google Shape;656;p40"/>
            <p:cNvCxnSpPr/>
            <p:nvPr/>
          </p:nvCxnSpPr>
          <p:spPr>
            <a:xfrm>
              <a:off x="535279" y="4787119"/>
              <a:ext cx="6489600" cy="6489600"/>
            </a:xfrm>
            <a:prstGeom prst="straightConnector1">
              <a:avLst/>
            </a:prstGeom>
            <a:noFill/>
            <a:ln cap="flat" cmpd="sng" w="38100">
              <a:solidFill>
                <a:srgbClr val="8CA9AD"/>
              </a:solidFill>
              <a:prstDash val="solid"/>
              <a:round/>
              <a:headEnd len="sm" w="sm" type="none"/>
              <a:tailEnd len="sm" w="sm" type="none"/>
            </a:ln>
          </p:spPr>
        </p:cxnSp>
        <p:cxnSp>
          <p:nvCxnSpPr>
            <p:cNvPr id="657" name="Google Shape;657;p40"/>
            <p:cNvCxnSpPr/>
            <p:nvPr/>
          </p:nvCxnSpPr>
          <p:spPr>
            <a:xfrm>
              <a:off x="366406" y="5302142"/>
              <a:ext cx="6254100" cy="6254100"/>
            </a:xfrm>
            <a:prstGeom prst="straightConnector1">
              <a:avLst/>
            </a:prstGeom>
            <a:noFill/>
            <a:ln cap="flat" cmpd="sng" w="38100">
              <a:solidFill>
                <a:srgbClr val="8CA9AD"/>
              </a:solidFill>
              <a:prstDash val="solid"/>
              <a:round/>
              <a:headEnd len="sm" w="sm" type="none"/>
              <a:tailEnd len="sm" w="sm" type="none"/>
            </a:ln>
          </p:spPr>
        </p:cxnSp>
        <p:cxnSp>
          <p:nvCxnSpPr>
            <p:cNvPr id="658" name="Google Shape;658;p40"/>
            <p:cNvCxnSpPr/>
            <p:nvPr/>
          </p:nvCxnSpPr>
          <p:spPr>
            <a:xfrm>
              <a:off x="174601" y="5888378"/>
              <a:ext cx="5796900" cy="5796900"/>
            </a:xfrm>
            <a:prstGeom prst="straightConnector1">
              <a:avLst/>
            </a:prstGeom>
            <a:noFill/>
            <a:ln cap="flat" cmpd="sng" w="38100">
              <a:solidFill>
                <a:srgbClr val="8CA9AD"/>
              </a:solidFill>
              <a:prstDash val="solid"/>
              <a:round/>
              <a:headEnd len="sm" w="sm" type="none"/>
              <a:tailEnd len="sm" w="sm" type="none"/>
            </a:ln>
          </p:spPr>
        </p:cxnSp>
        <p:cxnSp>
          <p:nvCxnSpPr>
            <p:cNvPr id="659" name="Google Shape;659;p40"/>
            <p:cNvCxnSpPr/>
            <p:nvPr/>
          </p:nvCxnSpPr>
          <p:spPr>
            <a:xfrm>
              <a:off x="13508" y="6480010"/>
              <a:ext cx="5284800" cy="5314200"/>
            </a:xfrm>
            <a:prstGeom prst="straightConnector1">
              <a:avLst/>
            </a:prstGeom>
            <a:noFill/>
            <a:ln cap="flat" cmpd="sng" w="38100">
              <a:solidFill>
                <a:srgbClr val="8CA9AD"/>
              </a:solidFill>
              <a:prstDash val="solid"/>
              <a:round/>
              <a:headEnd len="sm" w="sm" type="none"/>
              <a:tailEnd len="sm" w="sm" type="none"/>
            </a:ln>
          </p:spPr>
        </p:cxnSp>
        <p:cxnSp>
          <p:nvCxnSpPr>
            <p:cNvPr id="660" name="Google Shape;660;p40"/>
            <p:cNvCxnSpPr/>
            <p:nvPr/>
          </p:nvCxnSpPr>
          <p:spPr>
            <a:xfrm>
              <a:off x="47865" y="7228854"/>
              <a:ext cx="4503300" cy="4480200"/>
            </a:xfrm>
            <a:prstGeom prst="straightConnector1">
              <a:avLst/>
            </a:prstGeom>
            <a:noFill/>
            <a:ln cap="flat" cmpd="sng" w="38100">
              <a:solidFill>
                <a:srgbClr val="8CA9AD"/>
              </a:solidFill>
              <a:prstDash val="solid"/>
              <a:round/>
              <a:headEnd len="sm" w="sm" type="none"/>
              <a:tailEnd len="sm" w="sm" type="none"/>
            </a:ln>
          </p:spPr>
        </p:cxnSp>
        <p:cxnSp>
          <p:nvCxnSpPr>
            <p:cNvPr id="661" name="Google Shape;661;p40"/>
            <p:cNvCxnSpPr/>
            <p:nvPr/>
          </p:nvCxnSpPr>
          <p:spPr>
            <a:xfrm>
              <a:off x="165620" y="8131631"/>
              <a:ext cx="3504900" cy="3562500"/>
            </a:xfrm>
            <a:prstGeom prst="straightConnector1">
              <a:avLst/>
            </a:prstGeom>
            <a:noFill/>
            <a:ln cap="flat" cmpd="sng" w="38100">
              <a:solidFill>
                <a:srgbClr val="8CA9AD"/>
              </a:solidFill>
              <a:prstDash val="solid"/>
              <a:round/>
              <a:headEnd len="sm" w="sm" type="none"/>
              <a:tailEnd len="sm" w="sm" type="none"/>
            </a:ln>
          </p:spPr>
        </p:cxnSp>
        <p:cxnSp>
          <p:nvCxnSpPr>
            <p:cNvPr id="662" name="Google Shape;662;p40"/>
            <p:cNvCxnSpPr/>
            <p:nvPr/>
          </p:nvCxnSpPr>
          <p:spPr>
            <a:xfrm>
              <a:off x="676661" y="9346264"/>
              <a:ext cx="1790100" cy="1790100"/>
            </a:xfrm>
            <a:prstGeom prst="straightConnector1">
              <a:avLst/>
            </a:prstGeom>
            <a:noFill/>
            <a:ln cap="flat" cmpd="sng" w="38100">
              <a:solidFill>
                <a:srgbClr val="8CA9AD"/>
              </a:solidFill>
              <a:prstDash val="solid"/>
              <a:round/>
              <a:headEnd len="sm" w="sm" type="none"/>
              <a:tailEnd len="sm" w="sm" type="none"/>
            </a:ln>
          </p:spPr>
        </p:cxnSp>
      </p:grpSp>
      <p:grpSp>
        <p:nvGrpSpPr>
          <p:cNvPr id="663" name="Google Shape;663;p40"/>
          <p:cNvGrpSpPr/>
          <p:nvPr/>
        </p:nvGrpSpPr>
        <p:grpSpPr>
          <a:xfrm>
            <a:off x="-1311940" y="-2596482"/>
            <a:ext cx="4418697" cy="4422829"/>
            <a:chOff x="13508" y="0"/>
            <a:chExt cx="11783193" cy="11794210"/>
          </a:xfrm>
        </p:grpSpPr>
        <p:grpSp>
          <p:nvGrpSpPr>
            <p:cNvPr id="664" name="Google Shape;664;p40"/>
            <p:cNvGrpSpPr/>
            <p:nvPr/>
          </p:nvGrpSpPr>
          <p:grpSpPr>
            <a:xfrm rot="2700000">
              <a:off x="1676025" y="2799203"/>
              <a:ext cx="9887226" cy="4755720"/>
              <a:chOff x="0" y="0"/>
              <a:chExt cx="660400" cy="317650"/>
            </a:xfrm>
          </p:grpSpPr>
          <p:sp>
            <p:nvSpPr>
              <p:cNvPr id="665" name="Google Shape;665;p40"/>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66" name="Google Shape;666;p40"/>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667" name="Google Shape;667;p40"/>
            <p:cNvCxnSpPr/>
            <p:nvPr/>
          </p:nvCxnSpPr>
          <p:spPr>
            <a:xfrm>
              <a:off x="1060010" y="3892256"/>
              <a:ext cx="6913500" cy="6843600"/>
            </a:xfrm>
            <a:prstGeom prst="straightConnector1">
              <a:avLst/>
            </a:prstGeom>
            <a:noFill/>
            <a:ln cap="flat" cmpd="sng" w="38100">
              <a:solidFill>
                <a:srgbClr val="8CA9AD"/>
              </a:solidFill>
              <a:prstDash val="solid"/>
              <a:round/>
              <a:headEnd len="sm" w="sm" type="none"/>
              <a:tailEnd len="sm" w="sm" type="none"/>
            </a:ln>
          </p:spPr>
        </p:cxnSp>
        <p:cxnSp>
          <p:nvCxnSpPr>
            <p:cNvPr id="668" name="Google Shape;668;p40"/>
            <p:cNvCxnSpPr/>
            <p:nvPr/>
          </p:nvCxnSpPr>
          <p:spPr>
            <a:xfrm>
              <a:off x="774748" y="4309159"/>
              <a:ext cx="6718500" cy="6718500"/>
            </a:xfrm>
            <a:prstGeom prst="straightConnector1">
              <a:avLst/>
            </a:prstGeom>
            <a:noFill/>
            <a:ln cap="flat" cmpd="sng" w="38100">
              <a:solidFill>
                <a:srgbClr val="8CA9AD"/>
              </a:solidFill>
              <a:prstDash val="solid"/>
              <a:round/>
              <a:headEnd len="sm" w="sm" type="none"/>
              <a:tailEnd len="sm" w="sm" type="none"/>
            </a:ln>
          </p:spPr>
        </p:cxnSp>
        <p:cxnSp>
          <p:nvCxnSpPr>
            <p:cNvPr id="669" name="Google Shape;669;p40"/>
            <p:cNvCxnSpPr/>
            <p:nvPr/>
          </p:nvCxnSpPr>
          <p:spPr>
            <a:xfrm>
              <a:off x="535279" y="4787119"/>
              <a:ext cx="6489600" cy="6489600"/>
            </a:xfrm>
            <a:prstGeom prst="straightConnector1">
              <a:avLst/>
            </a:prstGeom>
            <a:noFill/>
            <a:ln cap="flat" cmpd="sng" w="38100">
              <a:solidFill>
                <a:srgbClr val="8CA9AD"/>
              </a:solidFill>
              <a:prstDash val="solid"/>
              <a:round/>
              <a:headEnd len="sm" w="sm" type="none"/>
              <a:tailEnd len="sm" w="sm" type="none"/>
            </a:ln>
          </p:spPr>
        </p:cxnSp>
        <p:cxnSp>
          <p:nvCxnSpPr>
            <p:cNvPr id="670" name="Google Shape;670;p40"/>
            <p:cNvCxnSpPr/>
            <p:nvPr/>
          </p:nvCxnSpPr>
          <p:spPr>
            <a:xfrm>
              <a:off x="366406" y="5302142"/>
              <a:ext cx="6254100" cy="6254100"/>
            </a:xfrm>
            <a:prstGeom prst="straightConnector1">
              <a:avLst/>
            </a:prstGeom>
            <a:noFill/>
            <a:ln cap="flat" cmpd="sng" w="38100">
              <a:solidFill>
                <a:srgbClr val="8CA9AD"/>
              </a:solidFill>
              <a:prstDash val="solid"/>
              <a:round/>
              <a:headEnd len="sm" w="sm" type="none"/>
              <a:tailEnd len="sm" w="sm" type="none"/>
            </a:ln>
          </p:spPr>
        </p:cxnSp>
        <p:cxnSp>
          <p:nvCxnSpPr>
            <p:cNvPr id="671" name="Google Shape;671;p40"/>
            <p:cNvCxnSpPr/>
            <p:nvPr/>
          </p:nvCxnSpPr>
          <p:spPr>
            <a:xfrm>
              <a:off x="174601" y="5888378"/>
              <a:ext cx="5796900" cy="5796900"/>
            </a:xfrm>
            <a:prstGeom prst="straightConnector1">
              <a:avLst/>
            </a:prstGeom>
            <a:noFill/>
            <a:ln cap="flat" cmpd="sng" w="38100">
              <a:solidFill>
                <a:srgbClr val="8CA9AD"/>
              </a:solidFill>
              <a:prstDash val="solid"/>
              <a:round/>
              <a:headEnd len="sm" w="sm" type="none"/>
              <a:tailEnd len="sm" w="sm" type="none"/>
            </a:ln>
          </p:spPr>
        </p:cxnSp>
        <p:cxnSp>
          <p:nvCxnSpPr>
            <p:cNvPr id="672" name="Google Shape;672;p40"/>
            <p:cNvCxnSpPr/>
            <p:nvPr/>
          </p:nvCxnSpPr>
          <p:spPr>
            <a:xfrm>
              <a:off x="13508" y="6480010"/>
              <a:ext cx="5284800" cy="5314200"/>
            </a:xfrm>
            <a:prstGeom prst="straightConnector1">
              <a:avLst/>
            </a:prstGeom>
            <a:noFill/>
            <a:ln cap="flat" cmpd="sng" w="38100">
              <a:solidFill>
                <a:srgbClr val="8CA9AD"/>
              </a:solidFill>
              <a:prstDash val="solid"/>
              <a:round/>
              <a:headEnd len="sm" w="sm" type="none"/>
              <a:tailEnd len="sm" w="sm" type="none"/>
            </a:ln>
          </p:spPr>
        </p:cxnSp>
        <p:cxnSp>
          <p:nvCxnSpPr>
            <p:cNvPr id="673" name="Google Shape;673;p40"/>
            <p:cNvCxnSpPr/>
            <p:nvPr/>
          </p:nvCxnSpPr>
          <p:spPr>
            <a:xfrm>
              <a:off x="47865" y="7228854"/>
              <a:ext cx="4503300" cy="4480200"/>
            </a:xfrm>
            <a:prstGeom prst="straightConnector1">
              <a:avLst/>
            </a:prstGeom>
            <a:noFill/>
            <a:ln cap="flat" cmpd="sng" w="38100">
              <a:solidFill>
                <a:srgbClr val="8CA9AD"/>
              </a:solidFill>
              <a:prstDash val="solid"/>
              <a:round/>
              <a:headEnd len="sm" w="sm" type="none"/>
              <a:tailEnd len="sm" w="sm" type="none"/>
            </a:ln>
          </p:spPr>
        </p:cxnSp>
        <p:cxnSp>
          <p:nvCxnSpPr>
            <p:cNvPr id="674" name="Google Shape;674;p40"/>
            <p:cNvCxnSpPr/>
            <p:nvPr/>
          </p:nvCxnSpPr>
          <p:spPr>
            <a:xfrm>
              <a:off x="165620" y="8131631"/>
              <a:ext cx="3504900" cy="3562500"/>
            </a:xfrm>
            <a:prstGeom prst="straightConnector1">
              <a:avLst/>
            </a:prstGeom>
            <a:noFill/>
            <a:ln cap="flat" cmpd="sng" w="38100">
              <a:solidFill>
                <a:srgbClr val="8CA9AD"/>
              </a:solidFill>
              <a:prstDash val="solid"/>
              <a:round/>
              <a:headEnd len="sm" w="sm" type="none"/>
              <a:tailEnd len="sm" w="sm" type="none"/>
            </a:ln>
          </p:spPr>
        </p:cxnSp>
        <p:cxnSp>
          <p:nvCxnSpPr>
            <p:cNvPr id="675" name="Google Shape;675;p40"/>
            <p:cNvCxnSpPr/>
            <p:nvPr/>
          </p:nvCxnSpPr>
          <p:spPr>
            <a:xfrm>
              <a:off x="676661" y="9346264"/>
              <a:ext cx="1790100" cy="1790100"/>
            </a:xfrm>
            <a:prstGeom prst="straightConnector1">
              <a:avLst/>
            </a:prstGeom>
            <a:noFill/>
            <a:ln cap="flat" cmpd="sng" w="38100">
              <a:solidFill>
                <a:srgbClr val="8CA9AD"/>
              </a:solidFill>
              <a:prstDash val="solid"/>
              <a:round/>
              <a:headEnd len="sm" w="sm" type="none"/>
              <a:tailEnd len="sm" w="sm" type="none"/>
            </a:ln>
          </p:spPr>
        </p:cxn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grpSp>
        <p:nvGrpSpPr>
          <p:cNvPr id="680" name="Google Shape;680;p41"/>
          <p:cNvGrpSpPr/>
          <p:nvPr/>
        </p:nvGrpSpPr>
        <p:grpSpPr>
          <a:xfrm rot="2700000">
            <a:off x="-1583357" y="-2170779"/>
            <a:ext cx="3707675" cy="1783378"/>
            <a:chOff x="0" y="0"/>
            <a:chExt cx="660400" cy="317650"/>
          </a:xfrm>
        </p:grpSpPr>
        <p:sp>
          <p:nvSpPr>
            <p:cNvPr id="681" name="Google Shape;681;p41"/>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82" name="Google Shape;682;p41"/>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683" name="Google Shape;683;p41"/>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684" name="Google Shape;684;p41"/>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685" name="Google Shape;685;p41"/>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686" name="Google Shape;686;p41"/>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687" name="Google Shape;687;p41"/>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688" name="Google Shape;688;p41"/>
          <p:cNvSpPr txBox="1"/>
          <p:nvPr/>
        </p:nvSpPr>
        <p:spPr>
          <a:xfrm>
            <a:off x="2140650" y="507225"/>
            <a:ext cx="4862700" cy="4572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3000">
                <a:solidFill>
                  <a:srgbClr val="227C9D"/>
                </a:solidFill>
              </a:rPr>
              <a:t>Profile Model</a:t>
            </a:r>
            <a:endParaRPr b="1" sz="3000">
              <a:solidFill>
                <a:srgbClr val="227C9D"/>
              </a:solidFill>
            </a:endParaRPr>
          </a:p>
        </p:txBody>
      </p:sp>
      <p:sp>
        <p:nvSpPr>
          <p:cNvPr id="689" name="Google Shape;689;p41"/>
          <p:cNvSpPr txBox="1"/>
          <p:nvPr/>
        </p:nvSpPr>
        <p:spPr>
          <a:xfrm>
            <a:off x="918800" y="1395738"/>
            <a:ext cx="7557600" cy="215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t/>
            </a:r>
            <a:endParaRPr>
              <a:solidFill>
                <a:srgbClr val="545454"/>
              </a:solidFill>
              <a:latin typeface="DM Sans"/>
              <a:ea typeface="DM Sans"/>
              <a:cs typeface="DM Sans"/>
              <a:sym typeface="DM Sans"/>
            </a:endParaRPr>
          </a:p>
        </p:txBody>
      </p:sp>
      <p:sp>
        <p:nvSpPr>
          <p:cNvPr id="690" name="Google Shape;690;p41"/>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691" name="Google Shape;691;p41"/>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692" name="Google Shape;692;p41"/>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693" name="Google Shape;693;p41"/>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694" name="Google Shape;694;p41"/>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695" name="Google Shape;695;p41"/>
          <p:cNvPicPr preferRelativeResize="0"/>
          <p:nvPr/>
        </p:nvPicPr>
        <p:blipFill>
          <a:blip r:embed="rId6">
            <a:alphaModFix/>
          </a:blip>
          <a:stretch>
            <a:fillRect/>
          </a:stretch>
        </p:blipFill>
        <p:spPr>
          <a:xfrm>
            <a:off x="851463" y="1490750"/>
            <a:ext cx="7786580" cy="245098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grpSp>
        <p:nvGrpSpPr>
          <p:cNvPr id="700" name="Google Shape;700;p42"/>
          <p:cNvGrpSpPr/>
          <p:nvPr/>
        </p:nvGrpSpPr>
        <p:grpSpPr>
          <a:xfrm rot="2700000">
            <a:off x="-1583357" y="-2170779"/>
            <a:ext cx="3707675" cy="1783378"/>
            <a:chOff x="0" y="0"/>
            <a:chExt cx="660400" cy="317650"/>
          </a:xfrm>
        </p:grpSpPr>
        <p:sp>
          <p:nvSpPr>
            <p:cNvPr id="701" name="Google Shape;701;p42"/>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2" name="Google Shape;702;p42"/>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703" name="Google Shape;703;p42"/>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704" name="Google Shape;704;p42"/>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705" name="Google Shape;705;p42"/>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706" name="Google Shape;706;p42"/>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707" name="Google Shape;707;p42"/>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708" name="Google Shape;708;p42"/>
          <p:cNvSpPr txBox="1"/>
          <p:nvPr/>
        </p:nvSpPr>
        <p:spPr>
          <a:xfrm>
            <a:off x="2140650" y="488275"/>
            <a:ext cx="4862700" cy="4572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3000">
                <a:solidFill>
                  <a:srgbClr val="227C9D"/>
                </a:solidFill>
              </a:rPr>
              <a:t>Author </a:t>
            </a:r>
            <a:r>
              <a:rPr b="1" lang="en" sz="3000">
                <a:solidFill>
                  <a:srgbClr val="227C9D"/>
                </a:solidFill>
              </a:rPr>
              <a:t>Model</a:t>
            </a:r>
            <a:endParaRPr b="1" sz="3000">
              <a:solidFill>
                <a:srgbClr val="227C9D"/>
              </a:solidFill>
            </a:endParaRPr>
          </a:p>
        </p:txBody>
      </p:sp>
      <p:sp>
        <p:nvSpPr>
          <p:cNvPr id="709" name="Google Shape;709;p42"/>
          <p:cNvSpPr txBox="1"/>
          <p:nvPr/>
        </p:nvSpPr>
        <p:spPr>
          <a:xfrm>
            <a:off x="918800" y="1395738"/>
            <a:ext cx="7557600" cy="215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t/>
            </a:r>
            <a:endParaRPr>
              <a:solidFill>
                <a:srgbClr val="545454"/>
              </a:solidFill>
              <a:latin typeface="DM Sans"/>
              <a:ea typeface="DM Sans"/>
              <a:cs typeface="DM Sans"/>
              <a:sym typeface="DM Sans"/>
            </a:endParaRPr>
          </a:p>
        </p:txBody>
      </p:sp>
      <p:sp>
        <p:nvSpPr>
          <p:cNvPr id="710" name="Google Shape;710;p42"/>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711" name="Google Shape;711;p42"/>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712" name="Google Shape;712;p42"/>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713" name="Google Shape;713;p42"/>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714" name="Google Shape;714;p42"/>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715" name="Google Shape;715;p42"/>
          <p:cNvPicPr preferRelativeResize="0"/>
          <p:nvPr/>
        </p:nvPicPr>
        <p:blipFill>
          <a:blip r:embed="rId6">
            <a:alphaModFix/>
          </a:blip>
          <a:stretch>
            <a:fillRect/>
          </a:stretch>
        </p:blipFill>
        <p:spPr>
          <a:xfrm>
            <a:off x="2349688" y="1654988"/>
            <a:ext cx="4695825" cy="2362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grpSp>
        <p:nvGrpSpPr>
          <p:cNvPr id="720" name="Google Shape;720;p43"/>
          <p:cNvGrpSpPr/>
          <p:nvPr/>
        </p:nvGrpSpPr>
        <p:grpSpPr>
          <a:xfrm rot="2700000">
            <a:off x="-1583357" y="-2170779"/>
            <a:ext cx="3707675" cy="1783378"/>
            <a:chOff x="0" y="0"/>
            <a:chExt cx="660400" cy="317650"/>
          </a:xfrm>
        </p:grpSpPr>
        <p:sp>
          <p:nvSpPr>
            <p:cNvPr id="721" name="Google Shape;721;p43"/>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2" name="Google Shape;722;p43"/>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723" name="Google Shape;723;p43"/>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724" name="Google Shape;724;p43"/>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725" name="Google Shape;725;p43"/>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726" name="Google Shape;726;p43"/>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727" name="Google Shape;727;p43"/>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728" name="Google Shape;728;p43"/>
          <p:cNvSpPr txBox="1"/>
          <p:nvPr/>
        </p:nvSpPr>
        <p:spPr>
          <a:xfrm>
            <a:off x="2140650" y="376750"/>
            <a:ext cx="4862700" cy="4572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3000">
                <a:solidFill>
                  <a:srgbClr val="227C9D"/>
                </a:solidFill>
              </a:rPr>
              <a:t>Category </a:t>
            </a:r>
            <a:r>
              <a:rPr b="1" lang="en" sz="3000">
                <a:solidFill>
                  <a:srgbClr val="227C9D"/>
                </a:solidFill>
              </a:rPr>
              <a:t>Model</a:t>
            </a:r>
            <a:endParaRPr b="1" sz="3000">
              <a:solidFill>
                <a:srgbClr val="227C9D"/>
              </a:solidFill>
            </a:endParaRPr>
          </a:p>
        </p:txBody>
      </p:sp>
      <p:sp>
        <p:nvSpPr>
          <p:cNvPr id="729" name="Google Shape;729;p43"/>
          <p:cNvSpPr txBox="1"/>
          <p:nvPr/>
        </p:nvSpPr>
        <p:spPr>
          <a:xfrm>
            <a:off x="918800" y="1395738"/>
            <a:ext cx="7557600" cy="215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t/>
            </a:r>
            <a:endParaRPr>
              <a:solidFill>
                <a:srgbClr val="545454"/>
              </a:solidFill>
              <a:latin typeface="DM Sans"/>
              <a:ea typeface="DM Sans"/>
              <a:cs typeface="DM Sans"/>
              <a:sym typeface="DM Sans"/>
            </a:endParaRPr>
          </a:p>
        </p:txBody>
      </p:sp>
      <p:sp>
        <p:nvSpPr>
          <p:cNvPr id="730" name="Google Shape;730;p43"/>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731" name="Google Shape;731;p43"/>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732" name="Google Shape;732;p43"/>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733" name="Google Shape;733;p43"/>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734" name="Google Shape;734;p43"/>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735" name="Google Shape;735;p43"/>
          <p:cNvPicPr preferRelativeResize="0"/>
          <p:nvPr/>
        </p:nvPicPr>
        <p:blipFill>
          <a:blip r:embed="rId6">
            <a:alphaModFix/>
          </a:blip>
          <a:stretch>
            <a:fillRect/>
          </a:stretch>
        </p:blipFill>
        <p:spPr>
          <a:xfrm>
            <a:off x="2012213" y="1304288"/>
            <a:ext cx="5119582" cy="322756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03" name="Shape 203"/>
        <p:cNvGrpSpPr/>
        <p:nvPr/>
      </p:nvGrpSpPr>
      <p:grpSpPr>
        <a:xfrm>
          <a:off x="0" y="0"/>
          <a:ext cx="0" cy="0"/>
          <a:chOff x="0" y="0"/>
          <a:chExt cx="0" cy="0"/>
        </a:xfrm>
      </p:grpSpPr>
      <p:sp>
        <p:nvSpPr>
          <p:cNvPr id="204" name="Google Shape;204;p26"/>
          <p:cNvSpPr txBox="1"/>
          <p:nvPr/>
        </p:nvSpPr>
        <p:spPr>
          <a:xfrm>
            <a:off x="1917007" y="2044830"/>
            <a:ext cx="53100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5000">
                <a:solidFill>
                  <a:srgbClr val="227C9D"/>
                </a:solidFill>
              </a:rPr>
              <a:t>Introduction</a:t>
            </a:r>
            <a:endParaRPr b="1" sz="5000"/>
          </a:p>
        </p:txBody>
      </p:sp>
      <p:sp>
        <p:nvSpPr>
          <p:cNvPr id="205" name="Google Shape;205;p26"/>
          <p:cNvSpPr/>
          <p:nvPr/>
        </p:nvSpPr>
        <p:spPr>
          <a:xfrm>
            <a:off x="8602096"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206" name="Google Shape;206;p26"/>
          <p:cNvSpPr/>
          <p:nvPr/>
        </p:nvSpPr>
        <p:spPr>
          <a:xfrm>
            <a:off x="8602096" y="514350"/>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207" name="Google Shape;207;p26"/>
          <p:cNvSpPr/>
          <p:nvPr/>
        </p:nvSpPr>
        <p:spPr>
          <a:xfrm rot="-5400000">
            <a:off x="8602096" y="1056255"/>
            <a:ext cx="541905"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208" name="Google Shape;208;p26"/>
          <p:cNvSpPr/>
          <p:nvPr/>
        </p:nvSpPr>
        <p:spPr>
          <a:xfrm>
            <a:off x="8060191"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209" name="Google Shape;209;p26"/>
          <p:cNvSpPr/>
          <p:nvPr/>
        </p:nvSpPr>
        <p:spPr>
          <a:xfrm rot="5400000">
            <a:off x="7518286" y="51435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210" name="Google Shape;210;p26"/>
          <p:cNvSpPr/>
          <p:nvPr/>
        </p:nvSpPr>
        <p:spPr>
          <a:xfrm rot="10800000">
            <a:off x="8060191" y="10562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211" name="Google Shape;211;p26"/>
          <p:cNvSpPr/>
          <p:nvPr/>
        </p:nvSpPr>
        <p:spPr>
          <a:xfrm>
            <a:off x="7518287" y="1056255"/>
            <a:ext cx="541904"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
        <p:nvSpPr>
          <p:cNvPr id="212" name="Google Shape;212;p26"/>
          <p:cNvSpPr/>
          <p:nvPr/>
        </p:nvSpPr>
        <p:spPr>
          <a:xfrm rot="-5400000">
            <a:off x="6385353" y="-27555"/>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213" name="Google Shape;213;p26"/>
          <p:cNvSpPr/>
          <p:nvPr/>
        </p:nvSpPr>
        <p:spPr>
          <a:xfrm>
            <a:off x="6385352" y="514350"/>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214" name="Google Shape;214;p26"/>
          <p:cNvSpPr/>
          <p:nvPr/>
        </p:nvSpPr>
        <p:spPr>
          <a:xfrm rot="10800000">
            <a:off x="4763" y="3522078"/>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215" name="Google Shape;215;p26"/>
          <p:cNvSpPr/>
          <p:nvPr/>
        </p:nvSpPr>
        <p:spPr>
          <a:xfrm>
            <a:off x="541905" y="353636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216" name="Google Shape;216;p26"/>
          <p:cNvSpPr/>
          <p:nvPr/>
        </p:nvSpPr>
        <p:spPr>
          <a:xfrm>
            <a:off x="0" y="407827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217" name="Google Shape;217;p26"/>
          <p:cNvSpPr/>
          <p:nvPr/>
        </p:nvSpPr>
        <p:spPr>
          <a:xfrm rot="10800000">
            <a:off x="0" y="462017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218" name="Google Shape;218;p26"/>
          <p:cNvSpPr/>
          <p:nvPr/>
        </p:nvSpPr>
        <p:spPr>
          <a:xfrm rot="-5400000">
            <a:off x="541905" y="4620174"/>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219" name="Google Shape;219;p26"/>
          <p:cNvSpPr/>
          <p:nvPr/>
        </p:nvSpPr>
        <p:spPr>
          <a:xfrm rot="10800000">
            <a:off x="1660875" y="46344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220" name="Google Shape;220;p26"/>
          <p:cNvSpPr/>
          <p:nvPr/>
        </p:nvSpPr>
        <p:spPr>
          <a:xfrm>
            <a:off x="1660875" y="409255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221" name="Google Shape;221;p26"/>
          <p:cNvSpPr/>
          <p:nvPr/>
        </p:nvSpPr>
        <p:spPr>
          <a:xfrm rot="5400000">
            <a:off x="2202780" y="4634462"/>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grpSp>
        <p:nvGrpSpPr>
          <p:cNvPr id="222" name="Google Shape;222;p26"/>
          <p:cNvGrpSpPr/>
          <p:nvPr/>
        </p:nvGrpSpPr>
        <p:grpSpPr>
          <a:xfrm>
            <a:off x="6566867" y="2737518"/>
            <a:ext cx="4418697" cy="4422829"/>
            <a:chOff x="13508" y="0"/>
            <a:chExt cx="11783193" cy="11794210"/>
          </a:xfrm>
        </p:grpSpPr>
        <p:grpSp>
          <p:nvGrpSpPr>
            <p:cNvPr id="223" name="Google Shape;223;p26"/>
            <p:cNvGrpSpPr/>
            <p:nvPr/>
          </p:nvGrpSpPr>
          <p:grpSpPr>
            <a:xfrm rot="2700000">
              <a:off x="1676025" y="2799203"/>
              <a:ext cx="9887226" cy="4755720"/>
              <a:chOff x="0" y="0"/>
              <a:chExt cx="660400" cy="317650"/>
            </a:xfrm>
          </p:grpSpPr>
          <p:sp>
            <p:nvSpPr>
              <p:cNvPr id="224" name="Google Shape;224;p26"/>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5" name="Google Shape;225;p26"/>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226" name="Google Shape;226;p26"/>
            <p:cNvCxnSpPr/>
            <p:nvPr/>
          </p:nvCxnSpPr>
          <p:spPr>
            <a:xfrm>
              <a:off x="1060010" y="3892256"/>
              <a:ext cx="6913500" cy="6843600"/>
            </a:xfrm>
            <a:prstGeom prst="straightConnector1">
              <a:avLst/>
            </a:prstGeom>
            <a:noFill/>
            <a:ln cap="flat" cmpd="sng" w="38100">
              <a:solidFill>
                <a:srgbClr val="8CA9AD"/>
              </a:solidFill>
              <a:prstDash val="solid"/>
              <a:round/>
              <a:headEnd len="sm" w="sm" type="none"/>
              <a:tailEnd len="sm" w="sm" type="none"/>
            </a:ln>
          </p:spPr>
        </p:cxnSp>
        <p:cxnSp>
          <p:nvCxnSpPr>
            <p:cNvPr id="227" name="Google Shape;227;p26"/>
            <p:cNvCxnSpPr/>
            <p:nvPr/>
          </p:nvCxnSpPr>
          <p:spPr>
            <a:xfrm>
              <a:off x="774748" y="4309159"/>
              <a:ext cx="6718500" cy="6718500"/>
            </a:xfrm>
            <a:prstGeom prst="straightConnector1">
              <a:avLst/>
            </a:prstGeom>
            <a:noFill/>
            <a:ln cap="flat" cmpd="sng" w="38100">
              <a:solidFill>
                <a:srgbClr val="8CA9AD"/>
              </a:solidFill>
              <a:prstDash val="solid"/>
              <a:round/>
              <a:headEnd len="sm" w="sm" type="none"/>
              <a:tailEnd len="sm" w="sm" type="none"/>
            </a:ln>
          </p:spPr>
        </p:cxnSp>
        <p:cxnSp>
          <p:nvCxnSpPr>
            <p:cNvPr id="228" name="Google Shape;228;p26"/>
            <p:cNvCxnSpPr/>
            <p:nvPr/>
          </p:nvCxnSpPr>
          <p:spPr>
            <a:xfrm>
              <a:off x="535279" y="4787119"/>
              <a:ext cx="6489600" cy="6489600"/>
            </a:xfrm>
            <a:prstGeom prst="straightConnector1">
              <a:avLst/>
            </a:prstGeom>
            <a:noFill/>
            <a:ln cap="flat" cmpd="sng" w="38100">
              <a:solidFill>
                <a:srgbClr val="8CA9AD"/>
              </a:solidFill>
              <a:prstDash val="solid"/>
              <a:round/>
              <a:headEnd len="sm" w="sm" type="none"/>
              <a:tailEnd len="sm" w="sm" type="none"/>
            </a:ln>
          </p:spPr>
        </p:cxnSp>
        <p:cxnSp>
          <p:nvCxnSpPr>
            <p:cNvPr id="229" name="Google Shape;229;p26"/>
            <p:cNvCxnSpPr/>
            <p:nvPr/>
          </p:nvCxnSpPr>
          <p:spPr>
            <a:xfrm>
              <a:off x="366406" y="5302142"/>
              <a:ext cx="6254100" cy="6254100"/>
            </a:xfrm>
            <a:prstGeom prst="straightConnector1">
              <a:avLst/>
            </a:prstGeom>
            <a:noFill/>
            <a:ln cap="flat" cmpd="sng" w="38100">
              <a:solidFill>
                <a:srgbClr val="8CA9AD"/>
              </a:solidFill>
              <a:prstDash val="solid"/>
              <a:round/>
              <a:headEnd len="sm" w="sm" type="none"/>
              <a:tailEnd len="sm" w="sm" type="none"/>
            </a:ln>
          </p:spPr>
        </p:cxnSp>
        <p:cxnSp>
          <p:nvCxnSpPr>
            <p:cNvPr id="230" name="Google Shape;230;p26"/>
            <p:cNvCxnSpPr/>
            <p:nvPr/>
          </p:nvCxnSpPr>
          <p:spPr>
            <a:xfrm>
              <a:off x="174601" y="5888378"/>
              <a:ext cx="5796900" cy="5796900"/>
            </a:xfrm>
            <a:prstGeom prst="straightConnector1">
              <a:avLst/>
            </a:prstGeom>
            <a:noFill/>
            <a:ln cap="flat" cmpd="sng" w="38100">
              <a:solidFill>
                <a:srgbClr val="8CA9AD"/>
              </a:solidFill>
              <a:prstDash val="solid"/>
              <a:round/>
              <a:headEnd len="sm" w="sm" type="none"/>
              <a:tailEnd len="sm" w="sm" type="none"/>
            </a:ln>
          </p:spPr>
        </p:cxnSp>
        <p:cxnSp>
          <p:nvCxnSpPr>
            <p:cNvPr id="231" name="Google Shape;231;p26"/>
            <p:cNvCxnSpPr/>
            <p:nvPr/>
          </p:nvCxnSpPr>
          <p:spPr>
            <a:xfrm>
              <a:off x="13508" y="6480010"/>
              <a:ext cx="5284800" cy="5314200"/>
            </a:xfrm>
            <a:prstGeom prst="straightConnector1">
              <a:avLst/>
            </a:prstGeom>
            <a:noFill/>
            <a:ln cap="flat" cmpd="sng" w="38100">
              <a:solidFill>
                <a:srgbClr val="8CA9AD"/>
              </a:solidFill>
              <a:prstDash val="solid"/>
              <a:round/>
              <a:headEnd len="sm" w="sm" type="none"/>
              <a:tailEnd len="sm" w="sm" type="none"/>
            </a:ln>
          </p:spPr>
        </p:cxnSp>
        <p:cxnSp>
          <p:nvCxnSpPr>
            <p:cNvPr id="232" name="Google Shape;232;p26"/>
            <p:cNvCxnSpPr/>
            <p:nvPr/>
          </p:nvCxnSpPr>
          <p:spPr>
            <a:xfrm>
              <a:off x="47865" y="7228854"/>
              <a:ext cx="4503300" cy="4480200"/>
            </a:xfrm>
            <a:prstGeom prst="straightConnector1">
              <a:avLst/>
            </a:prstGeom>
            <a:noFill/>
            <a:ln cap="flat" cmpd="sng" w="38100">
              <a:solidFill>
                <a:srgbClr val="8CA9AD"/>
              </a:solidFill>
              <a:prstDash val="solid"/>
              <a:round/>
              <a:headEnd len="sm" w="sm" type="none"/>
              <a:tailEnd len="sm" w="sm" type="none"/>
            </a:ln>
          </p:spPr>
        </p:cxnSp>
        <p:cxnSp>
          <p:nvCxnSpPr>
            <p:cNvPr id="233" name="Google Shape;233;p26"/>
            <p:cNvCxnSpPr/>
            <p:nvPr/>
          </p:nvCxnSpPr>
          <p:spPr>
            <a:xfrm>
              <a:off x="165620" y="8131631"/>
              <a:ext cx="3504900" cy="3562500"/>
            </a:xfrm>
            <a:prstGeom prst="straightConnector1">
              <a:avLst/>
            </a:prstGeom>
            <a:noFill/>
            <a:ln cap="flat" cmpd="sng" w="38100">
              <a:solidFill>
                <a:srgbClr val="8CA9AD"/>
              </a:solidFill>
              <a:prstDash val="solid"/>
              <a:round/>
              <a:headEnd len="sm" w="sm" type="none"/>
              <a:tailEnd len="sm" w="sm" type="none"/>
            </a:ln>
          </p:spPr>
        </p:cxnSp>
        <p:cxnSp>
          <p:nvCxnSpPr>
            <p:cNvPr id="234" name="Google Shape;234;p26"/>
            <p:cNvCxnSpPr/>
            <p:nvPr/>
          </p:nvCxnSpPr>
          <p:spPr>
            <a:xfrm>
              <a:off x="676661" y="9346264"/>
              <a:ext cx="1790100" cy="1790100"/>
            </a:xfrm>
            <a:prstGeom prst="straightConnector1">
              <a:avLst/>
            </a:prstGeom>
            <a:noFill/>
            <a:ln cap="flat" cmpd="sng" w="38100">
              <a:solidFill>
                <a:srgbClr val="8CA9AD"/>
              </a:solidFill>
              <a:prstDash val="solid"/>
              <a:round/>
              <a:headEnd len="sm" w="sm" type="none"/>
              <a:tailEnd len="sm" w="sm" type="none"/>
            </a:ln>
          </p:spPr>
        </p:cxnSp>
      </p:grpSp>
      <p:grpSp>
        <p:nvGrpSpPr>
          <p:cNvPr id="235" name="Google Shape;235;p26"/>
          <p:cNvGrpSpPr/>
          <p:nvPr/>
        </p:nvGrpSpPr>
        <p:grpSpPr>
          <a:xfrm>
            <a:off x="-1311940" y="-2596482"/>
            <a:ext cx="4418697" cy="4422829"/>
            <a:chOff x="13508" y="0"/>
            <a:chExt cx="11783193" cy="11794210"/>
          </a:xfrm>
        </p:grpSpPr>
        <p:grpSp>
          <p:nvGrpSpPr>
            <p:cNvPr id="236" name="Google Shape;236;p26"/>
            <p:cNvGrpSpPr/>
            <p:nvPr/>
          </p:nvGrpSpPr>
          <p:grpSpPr>
            <a:xfrm rot="2700000">
              <a:off x="1676025" y="2799203"/>
              <a:ext cx="9887226" cy="4755720"/>
              <a:chOff x="0" y="0"/>
              <a:chExt cx="660400" cy="317650"/>
            </a:xfrm>
          </p:grpSpPr>
          <p:sp>
            <p:nvSpPr>
              <p:cNvPr id="237" name="Google Shape;237;p26"/>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8" name="Google Shape;238;p26"/>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239" name="Google Shape;239;p26"/>
            <p:cNvCxnSpPr/>
            <p:nvPr/>
          </p:nvCxnSpPr>
          <p:spPr>
            <a:xfrm>
              <a:off x="1060010" y="3892256"/>
              <a:ext cx="6913500" cy="6843600"/>
            </a:xfrm>
            <a:prstGeom prst="straightConnector1">
              <a:avLst/>
            </a:prstGeom>
            <a:noFill/>
            <a:ln cap="flat" cmpd="sng" w="38100">
              <a:solidFill>
                <a:srgbClr val="8CA9AD"/>
              </a:solidFill>
              <a:prstDash val="solid"/>
              <a:round/>
              <a:headEnd len="sm" w="sm" type="none"/>
              <a:tailEnd len="sm" w="sm" type="none"/>
            </a:ln>
          </p:spPr>
        </p:cxnSp>
        <p:cxnSp>
          <p:nvCxnSpPr>
            <p:cNvPr id="240" name="Google Shape;240;p26"/>
            <p:cNvCxnSpPr/>
            <p:nvPr/>
          </p:nvCxnSpPr>
          <p:spPr>
            <a:xfrm>
              <a:off x="774748" y="4309159"/>
              <a:ext cx="6718500" cy="6718500"/>
            </a:xfrm>
            <a:prstGeom prst="straightConnector1">
              <a:avLst/>
            </a:prstGeom>
            <a:noFill/>
            <a:ln cap="flat" cmpd="sng" w="38100">
              <a:solidFill>
                <a:srgbClr val="8CA9AD"/>
              </a:solidFill>
              <a:prstDash val="solid"/>
              <a:round/>
              <a:headEnd len="sm" w="sm" type="none"/>
              <a:tailEnd len="sm" w="sm" type="none"/>
            </a:ln>
          </p:spPr>
        </p:cxnSp>
        <p:cxnSp>
          <p:nvCxnSpPr>
            <p:cNvPr id="241" name="Google Shape;241;p26"/>
            <p:cNvCxnSpPr/>
            <p:nvPr/>
          </p:nvCxnSpPr>
          <p:spPr>
            <a:xfrm>
              <a:off x="535279" y="4787119"/>
              <a:ext cx="6489600" cy="6489600"/>
            </a:xfrm>
            <a:prstGeom prst="straightConnector1">
              <a:avLst/>
            </a:prstGeom>
            <a:noFill/>
            <a:ln cap="flat" cmpd="sng" w="38100">
              <a:solidFill>
                <a:srgbClr val="8CA9AD"/>
              </a:solidFill>
              <a:prstDash val="solid"/>
              <a:round/>
              <a:headEnd len="sm" w="sm" type="none"/>
              <a:tailEnd len="sm" w="sm" type="none"/>
            </a:ln>
          </p:spPr>
        </p:cxnSp>
        <p:cxnSp>
          <p:nvCxnSpPr>
            <p:cNvPr id="242" name="Google Shape;242;p26"/>
            <p:cNvCxnSpPr/>
            <p:nvPr/>
          </p:nvCxnSpPr>
          <p:spPr>
            <a:xfrm>
              <a:off x="366406" y="5302142"/>
              <a:ext cx="6254100" cy="6254100"/>
            </a:xfrm>
            <a:prstGeom prst="straightConnector1">
              <a:avLst/>
            </a:prstGeom>
            <a:noFill/>
            <a:ln cap="flat" cmpd="sng" w="38100">
              <a:solidFill>
                <a:srgbClr val="8CA9AD"/>
              </a:solidFill>
              <a:prstDash val="solid"/>
              <a:round/>
              <a:headEnd len="sm" w="sm" type="none"/>
              <a:tailEnd len="sm" w="sm" type="none"/>
            </a:ln>
          </p:spPr>
        </p:cxnSp>
        <p:cxnSp>
          <p:nvCxnSpPr>
            <p:cNvPr id="243" name="Google Shape;243;p26"/>
            <p:cNvCxnSpPr/>
            <p:nvPr/>
          </p:nvCxnSpPr>
          <p:spPr>
            <a:xfrm>
              <a:off x="174601" y="5888378"/>
              <a:ext cx="5796900" cy="5796900"/>
            </a:xfrm>
            <a:prstGeom prst="straightConnector1">
              <a:avLst/>
            </a:prstGeom>
            <a:noFill/>
            <a:ln cap="flat" cmpd="sng" w="38100">
              <a:solidFill>
                <a:srgbClr val="8CA9AD"/>
              </a:solidFill>
              <a:prstDash val="solid"/>
              <a:round/>
              <a:headEnd len="sm" w="sm" type="none"/>
              <a:tailEnd len="sm" w="sm" type="none"/>
            </a:ln>
          </p:spPr>
        </p:cxnSp>
        <p:cxnSp>
          <p:nvCxnSpPr>
            <p:cNvPr id="244" name="Google Shape;244;p26"/>
            <p:cNvCxnSpPr/>
            <p:nvPr/>
          </p:nvCxnSpPr>
          <p:spPr>
            <a:xfrm>
              <a:off x="13508" y="6480010"/>
              <a:ext cx="5284800" cy="5314200"/>
            </a:xfrm>
            <a:prstGeom prst="straightConnector1">
              <a:avLst/>
            </a:prstGeom>
            <a:noFill/>
            <a:ln cap="flat" cmpd="sng" w="38100">
              <a:solidFill>
                <a:srgbClr val="8CA9AD"/>
              </a:solidFill>
              <a:prstDash val="solid"/>
              <a:round/>
              <a:headEnd len="sm" w="sm" type="none"/>
              <a:tailEnd len="sm" w="sm" type="none"/>
            </a:ln>
          </p:spPr>
        </p:cxnSp>
        <p:cxnSp>
          <p:nvCxnSpPr>
            <p:cNvPr id="245" name="Google Shape;245;p26"/>
            <p:cNvCxnSpPr/>
            <p:nvPr/>
          </p:nvCxnSpPr>
          <p:spPr>
            <a:xfrm>
              <a:off x="47865" y="7228854"/>
              <a:ext cx="4503300" cy="4480200"/>
            </a:xfrm>
            <a:prstGeom prst="straightConnector1">
              <a:avLst/>
            </a:prstGeom>
            <a:noFill/>
            <a:ln cap="flat" cmpd="sng" w="38100">
              <a:solidFill>
                <a:srgbClr val="8CA9AD"/>
              </a:solidFill>
              <a:prstDash val="solid"/>
              <a:round/>
              <a:headEnd len="sm" w="sm" type="none"/>
              <a:tailEnd len="sm" w="sm" type="none"/>
            </a:ln>
          </p:spPr>
        </p:cxnSp>
        <p:cxnSp>
          <p:nvCxnSpPr>
            <p:cNvPr id="246" name="Google Shape;246;p26"/>
            <p:cNvCxnSpPr/>
            <p:nvPr/>
          </p:nvCxnSpPr>
          <p:spPr>
            <a:xfrm>
              <a:off x="165620" y="8131631"/>
              <a:ext cx="3504900" cy="3562500"/>
            </a:xfrm>
            <a:prstGeom prst="straightConnector1">
              <a:avLst/>
            </a:prstGeom>
            <a:noFill/>
            <a:ln cap="flat" cmpd="sng" w="38100">
              <a:solidFill>
                <a:srgbClr val="8CA9AD"/>
              </a:solidFill>
              <a:prstDash val="solid"/>
              <a:round/>
              <a:headEnd len="sm" w="sm" type="none"/>
              <a:tailEnd len="sm" w="sm" type="none"/>
            </a:ln>
          </p:spPr>
        </p:cxnSp>
        <p:cxnSp>
          <p:nvCxnSpPr>
            <p:cNvPr id="247" name="Google Shape;247;p26"/>
            <p:cNvCxnSpPr/>
            <p:nvPr/>
          </p:nvCxnSpPr>
          <p:spPr>
            <a:xfrm>
              <a:off x="676661" y="9346264"/>
              <a:ext cx="1790100" cy="1790100"/>
            </a:xfrm>
            <a:prstGeom prst="straightConnector1">
              <a:avLst/>
            </a:prstGeom>
            <a:noFill/>
            <a:ln cap="flat" cmpd="sng" w="38100">
              <a:solidFill>
                <a:srgbClr val="8CA9AD"/>
              </a:solidFill>
              <a:prstDash val="solid"/>
              <a:round/>
              <a:headEnd len="sm" w="sm" type="none"/>
              <a:tailEnd len="sm" w="sm" type="none"/>
            </a:ln>
          </p:spPr>
        </p:cxn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grpSp>
        <p:nvGrpSpPr>
          <p:cNvPr id="740" name="Google Shape;740;p44"/>
          <p:cNvGrpSpPr/>
          <p:nvPr/>
        </p:nvGrpSpPr>
        <p:grpSpPr>
          <a:xfrm rot="2700000">
            <a:off x="-1583357" y="-2170779"/>
            <a:ext cx="3707675" cy="1783378"/>
            <a:chOff x="0" y="0"/>
            <a:chExt cx="660400" cy="317650"/>
          </a:xfrm>
        </p:grpSpPr>
        <p:sp>
          <p:nvSpPr>
            <p:cNvPr id="741" name="Google Shape;741;p44"/>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42" name="Google Shape;742;p44"/>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743" name="Google Shape;743;p44"/>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744" name="Google Shape;744;p44"/>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745" name="Google Shape;745;p44"/>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746" name="Google Shape;746;p44"/>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747" name="Google Shape;747;p44"/>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748" name="Google Shape;748;p44"/>
          <p:cNvSpPr txBox="1"/>
          <p:nvPr/>
        </p:nvSpPr>
        <p:spPr>
          <a:xfrm>
            <a:off x="2140650" y="376750"/>
            <a:ext cx="4862700" cy="4572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3000">
                <a:solidFill>
                  <a:srgbClr val="227C9D"/>
                </a:solidFill>
              </a:rPr>
              <a:t>Book </a:t>
            </a:r>
            <a:r>
              <a:rPr b="1" lang="en" sz="3000">
                <a:solidFill>
                  <a:srgbClr val="227C9D"/>
                </a:solidFill>
              </a:rPr>
              <a:t>Model</a:t>
            </a:r>
            <a:endParaRPr b="1" sz="3000">
              <a:solidFill>
                <a:srgbClr val="227C9D"/>
              </a:solidFill>
            </a:endParaRPr>
          </a:p>
        </p:txBody>
      </p:sp>
      <p:sp>
        <p:nvSpPr>
          <p:cNvPr id="749" name="Google Shape;749;p44"/>
          <p:cNvSpPr txBox="1"/>
          <p:nvPr/>
        </p:nvSpPr>
        <p:spPr>
          <a:xfrm>
            <a:off x="918800" y="1395738"/>
            <a:ext cx="7557600" cy="215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t/>
            </a:r>
            <a:endParaRPr>
              <a:solidFill>
                <a:srgbClr val="545454"/>
              </a:solidFill>
              <a:latin typeface="DM Sans"/>
              <a:ea typeface="DM Sans"/>
              <a:cs typeface="DM Sans"/>
              <a:sym typeface="DM Sans"/>
            </a:endParaRPr>
          </a:p>
        </p:txBody>
      </p:sp>
      <p:sp>
        <p:nvSpPr>
          <p:cNvPr id="750" name="Google Shape;750;p44"/>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751" name="Google Shape;751;p44"/>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752" name="Google Shape;752;p44"/>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753" name="Google Shape;753;p44"/>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754" name="Google Shape;754;p44"/>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755" name="Google Shape;755;p44"/>
          <p:cNvPicPr preferRelativeResize="0"/>
          <p:nvPr/>
        </p:nvPicPr>
        <p:blipFill>
          <a:blip r:embed="rId6">
            <a:alphaModFix/>
          </a:blip>
          <a:stretch>
            <a:fillRect/>
          </a:stretch>
        </p:blipFill>
        <p:spPr>
          <a:xfrm>
            <a:off x="1553102" y="1053802"/>
            <a:ext cx="6357275" cy="3844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759" name="Shape 759"/>
        <p:cNvGrpSpPr/>
        <p:nvPr/>
      </p:nvGrpSpPr>
      <p:grpSpPr>
        <a:xfrm>
          <a:off x="0" y="0"/>
          <a:ext cx="0" cy="0"/>
          <a:chOff x="0" y="0"/>
          <a:chExt cx="0" cy="0"/>
        </a:xfrm>
      </p:grpSpPr>
      <p:sp>
        <p:nvSpPr>
          <p:cNvPr id="760" name="Google Shape;760;p45"/>
          <p:cNvSpPr txBox="1"/>
          <p:nvPr/>
        </p:nvSpPr>
        <p:spPr>
          <a:xfrm>
            <a:off x="1917007" y="1674155"/>
            <a:ext cx="53100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4500">
                <a:solidFill>
                  <a:srgbClr val="227C9D"/>
                </a:solidFill>
              </a:rPr>
              <a:t>Database</a:t>
            </a:r>
            <a:endParaRPr b="1" sz="4500">
              <a:solidFill>
                <a:srgbClr val="227C9D"/>
              </a:solidFill>
            </a:endParaRPr>
          </a:p>
          <a:p>
            <a:pPr indent="0" lvl="0" marL="0" marR="0" rtl="0" algn="ctr">
              <a:lnSpc>
                <a:spcPct val="100000"/>
              </a:lnSpc>
              <a:spcBef>
                <a:spcPts val="0"/>
              </a:spcBef>
              <a:spcAft>
                <a:spcPts val="0"/>
              </a:spcAft>
              <a:buNone/>
            </a:pPr>
            <a:r>
              <a:rPr b="1" lang="en" sz="4500">
                <a:solidFill>
                  <a:srgbClr val="227C9D"/>
                </a:solidFill>
              </a:rPr>
              <a:t>Configuration</a:t>
            </a:r>
            <a:endParaRPr b="1" sz="4500">
              <a:solidFill>
                <a:srgbClr val="227C9D"/>
              </a:solidFill>
            </a:endParaRPr>
          </a:p>
        </p:txBody>
      </p:sp>
      <p:sp>
        <p:nvSpPr>
          <p:cNvPr id="761" name="Google Shape;761;p45"/>
          <p:cNvSpPr/>
          <p:nvPr/>
        </p:nvSpPr>
        <p:spPr>
          <a:xfrm>
            <a:off x="8602096"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762" name="Google Shape;762;p45"/>
          <p:cNvSpPr/>
          <p:nvPr/>
        </p:nvSpPr>
        <p:spPr>
          <a:xfrm>
            <a:off x="8602096" y="514350"/>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763" name="Google Shape;763;p45"/>
          <p:cNvSpPr/>
          <p:nvPr/>
        </p:nvSpPr>
        <p:spPr>
          <a:xfrm rot="-5400000">
            <a:off x="8602096" y="1056255"/>
            <a:ext cx="541905"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764" name="Google Shape;764;p45"/>
          <p:cNvSpPr/>
          <p:nvPr/>
        </p:nvSpPr>
        <p:spPr>
          <a:xfrm>
            <a:off x="8060191"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765" name="Google Shape;765;p45"/>
          <p:cNvSpPr/>
          <p:nvPr/>
        </p:nvSpPr>
        <p:spPr>
          <a:xfrm rot="5400000">
            <a:off x="7518286" y="51435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766" name="Google Shape;766;p45"/>
          <p:cNvSpPr/>
          <p:nvPr/>
        </p:nvSpPr>
        <p:spPr>
          <a:xfrm rot="10800000">
            <a:off x="8060191" y="10562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767" name="Google Shape;767;p45"/>
          <p:cNvSpPr/>
          <p:nvPr/>
        </p:nvSpPr>
        <p:spPr>
          <a:xfrm>
            <a:off x="7518287" y="1056255"/>
            <a:ext cx="541904"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
        <p:nvSpPr>
          <p:cNvPr id="768" name="Google Shape;768;p45"/>
          <p:cNvSpPr/>
          <p:nvPr/>
        </p:nvSpPr>
        <p:spPr>
          <a:xfrm rot="-5400000">
            <a:off x="6385353" y="-27555"/>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769" name="Google Shape;769;p45"/>
          <p:cNvSpPr/>
          <p:nvPr/>
        </p:nvSpPr>
        <p:spPr>
          <a:xfrm>
            <a:off x="6385352" y="514350"/>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770" name="Google Shape;770;p45"/>
          <p:cNvSpPr/>
          <p:nvPr/>
        </p:nvSpPr>
        <p:spPr>
          <a:xfrm rot="10800000">
            <a:off x="4763" y="3522078"/>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771" name="Google Shape;771;p45"/>
          <p:cNvSpPr/>
          <p:nvPr/>
        </p:nvSpPr>
        <p:spPr>
          <a:xfrm>
            <a:off x="541905" y="353636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772" name="Google Shape;772;p45"/>
          <p:cNvSpPr/>
          <p:nvPr/>
        </p:nvSpPr>
        <p:spPr>
          <a:xfrm>
            <a:off x="0" y="407827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773" name="Google Shape;773;p45"/>
          <p:cNvSpPr/>
          <p:nvPr/>
        </p:nvSpPr>
        <p:spPr>
          <a:xfrm rot="10800000">
            <a:off x="0" y="462017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774" name="Google Shape;774;p45"/>
          <p:cNvSpPr/>
          <p:nvPr/>
        </p:nvSpPr>
        <p:spPr>
          <a:xfrm rot="-5400000">
            <a:off x="541905" y="4620174"/>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775" name="Google Shape;775;p45"/>
          <p:cNvSpPr/>
          <p:nvPr/>
        </p:nvSpPr>
        <p:spPr>
          <a:xfrm rot="10800000">
            <a:off x="1660875" y="46344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776" name="Google Shape;776;p45"/>
          <p:cNvSpPr/>
          <p:nvPr/>
        </p:nvSpPr>
        <p:spPr>
          <a:xfrm>
            <a:off x="1660875" y="409255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777" name="Google Shape;777;p45"/>
          <p:cNvSpPr/>
          <p:nvPr/>
        </p:nvSpPr>
        <p:spPr>
          <a:xfrm rot="5400000">
            <a:off x="2202780" y="4634462"/>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grpSp>
        <p:nvGrpSpPr>
          <p:cNvPr id="778" name="Google Shape;778;p45"/>
          <p:cNvGrpSpPr/>
          <p:nvPr/>
        </p:nvGrpSpPr>
        <p:grpSpPr>
          <a:xfrm>
            <a:off x="6566867" y="2737518"/>
            <a:ext cx="4418697" cy="4422829"/>
            <a:chOff x="13508" y="0"/>
            <a:chExt cx="11783193" cy="11794210"/>
          </a:xfrm>
        </p:grpSpPr>
        <p:grpSp>
          <p:nvGrpSpPr>
            <p:cNvPr id="779" name="Google Shape;779;p45"/>
            <p:cNvGrpSpPr/>
            <p:nvPr/>
          </p:nvGrpSpPr>
          <p:grpSpPr>
            <a:xfrm rot="2700000">
              <a:off x="1676025" y="2799203"/>
              <a:ext cx="9887226" cy="4755720"/>
              <a:chOff x="0" y="0"/>
              <a:chExt cx="660400" cy="317650"/>
            </a:xfrm>
          </p:grpSpPr>
          <p:sp>
            <p:nvSpPr>
              <p:cNvPr id="780" name="Google Shape;780;p45"/>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1" name="Google Shape;781;p45"/>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782" name="Google Shape;782;p45"/>
            <p:cNvCxnSpPr/>
            <p:nvPr/>
          </p:nvCxnSpPr>
          <p:spPr>
            <a:xfrm>
              <a:off x="1060010" y="3892256"/>
              <a:ext cx="6913500" cy="6843600"/>
            </a:xfrm>
            <a:prstGeom prst="straightConnector1">
              <a:avLst/>
            </a:prstGeom>
            <a:noFill/>
            <a:ln cap="flat" cmpd="sng" w="38100">
              <a:solidFill>
                <a:srgbClr val="8CA9AD"/>
              </a:solidFill>
              <a:prstDash val="solid"/>
              <a:round/>
              <a:headEnd len="sm" w="sm" type="none"/>
              <a:tailEnd len="sm" w="sm" type="none"/>
            </a:ln>
          </p:spPr>
        </p:cxnSp>
        <p:cxnSp>
          <p:nvCxnSpPr>
            <p:cNvPr id="783" name="Google Shape;783;p45"/>
            <p:cNvCxnSpPr/>
            <p:nvPr/>
          </p:nvCxnSpPr>
          <p:spPr>
            <a:xfrm>
              <a:off x="774748" y="4309159"/>
              <a:ext cx="6718500" cy="6718500"/>
            </a:xfrm>
            <a:prstGeom prst="straightConnector1">
              <a:avLst/>
            </a:prstGeom>
            <a:noFill/>
            <a:ln cap="flat" cmpd="sng" w="38100">
              <a:solidFill>
                <a:srgbClr val="8CA9AD"/>
              </a:solidFill>
              <a:prstDash val="solid"/>
              <a:round/>
              <a:headEnd len="sm" w="sm" type="none"/>
              <a:tailEnd len="sm" w="sm" type="none"/>
            </a:ln>
          </p:spPr>
        </p:cxnSp>
        <p:cxnSp>
          <p:nvCxnSpPr>
            <p:cNvPr id="784" name="Google Shape;784;p45"/>
            <p:cNvCxnSpPr/>
            <p:nvPr/>
          </p:nvCxnSpPr>
          <p:spPr>
            <a:xfrm>
              <a:off x="535279" y="4787119"/>
              <a:ext cx="6489600" cy="6489600"/>
            </a:xfrm>
            <a:prstGeom prst="straightConnector1">
              <a:avLst/>
            </a:prstGeom>
            <a:noFill/>
            <a:ln cap="flat" cmpd="sng" w="38100">
              <a:solidFill>
                <a:srgbClr val="8CA9AD"/>
              </a:solidFill>
              <a:prstDash val="solid"/>
              <a:round/>
              <a:headEnd len="sm" w="sm" type="none"/>
              <a:tailEnd len="sm" w="sm" type="none"/>
            </a:ln>
          </p:spPr>
        </p:cxnSp>
        <p:cxnSp>
          <p:nvCxnSpPr>
            <p:cNvPr id="785" name="Google Shape;785;p45"/>
            <p:cNvCxnSpPr/>
            <p:nvPr/>
          </p:nvCxnSpPr>
          <p:spPr>
            <a:xfrm>
              <a:off x="366406" y="5302142"/>
              <a:ext cx="6254100" cy="6254100"/>
            </a:xfrm>
            <a:prstGeom prst="straightConnector1">
              <a:avLst/>
            </a:prstGeom>
            <a:noFill/>
            <a:ln cap="flat" cmpd="sng" w="38100">
              <a:solidFill>
                <a:srgbClr val="8CA9AD"/>
              </a:solidFill>
              <a:prstDash val="solid"/>
              <a:round/>
              <a:headEnd len="sm" w="sm" type="none"/>
              <a:tailEnd len="sm" w="sm" type="none"/>
            </a:ln>
          </p:spPr>
        </p:cxnSp>
        <p:cxnSp>
          <p:nvCxnSpPr>
            <p:cNvPr id="786" name="Google Shape;786;p45"/>
            <p:cNvCxnSpPr/>
            <p:nvPr/>
          </p:nvCxnSpPr>
          <p:spPr>
            <a:xfrm>
              <a:off x="174601" y="5888378"/>
              <a:ext cx="5796900" cy="5796900"/>
            </a:xfrm>
            <a:prstGeom prst="straightConnector1">
              <a:avLst/>
            </a:prstGeom>
            <a:noFill/>
            <a:ln cap="flat" cmpd="sng" w="38100">
              <a:solidFill>
                <a:srgbClr val="8CA9AD"/>
              </a:solidFill>
              <a:prstDash val="solid"/>
              <a:round/>
              <a:headEnd len="sm" w="sm" type="none"/>
              <a:tailEnd len="sm" w="sm" type="none"/>
            </a:ln>
          </p:spPr>
        </p:cxnSp>
        <p:cxnSp>
          <p:nvCxnSpPr>
            <p:cNvPr id="787" name="Google Shape;787;p45"/>
            <p:cNvCxnSpPr/>
            <p:nvPr/>
          </p:nvCxnSpPr>
          <p:spPr>
            <a:xfrm>
              <a:off x="13508" y="6480010"/>
              <a:ext cx="5284800" cy="5314200"/>
            </a:xfrm>
            <a:prstGeom prst="straightConnector1">
              <a:avLst/>
            </a:prstGeom>
            <a:noFill/>
            <a:ln cap="flat" cmpd="sng" w="38100">
              <a:solidFill>
                <a:srgbClr val="8CA9AD"/>
              </a:solidFill>
              <a:prstDash val="solid"/>
              <a:round/>
              <a:headEnd len="sm" w="sm" type="none"/>
              <a:tailEnd len="sm" w="sm" type="none"/>
            </a:ln>
          </p:spPr>
        </p:cxnSp>
        <p:cxnSp>
          <p:nvCxnSpPr>
            <p:cNvPr id="788" name="Google Shape;788;p45"/>
            <p:cNvCxnSpPr/>
            <p:nvPr/>
          </p:nvCxnSpPr>
          <p:spPr>
            <a:xfrm>
              <a:off x="47865" y="7228854"/>
              <a:ext cx="4503300" cy="4480200"/>
            </a:xfrm>
            <a:prstGeom prst="straightConnector1">
              <a:avLst/>
            </a:prstGeom>
            <a:noFill/>
            <a:ln cap="flat" cmpd="sng" w="38100">
              <a:solidFill>
                <a:srgbClr val="8CA9AD"/>
              </a:solidFill>
              <a:prstDash val="solid"/>
              <a:round/>
              <a:headEnd len="sm" w="sm" type="none"/>
              <a:tailEnd len="sm" w="sm" type="none"/>
            </a:ln>
          </p:spPr>
        </p:cxnSp>
        <p:cxnSp>
          <p:nvCxnSpPr>
            <p:cNvPr id="789" name="Google Shape;789;p45"/>
            <p:cNvCxnSpPr/>
            <p:nvPr/>
          </p:nvCxnSpPr>
          <p:spPr>
            <a:xfrm>
              <a:off x="165620" y="8131631"/>
              <a:ext cx="3504900" cy="3562500"/>
            </a:xfrm>
            <a:prstGeom prst="straightConnector1">
              <a:avLst/>
            </a:prstGeom>
            <a:noFill/>
            <a:ln cap="flat" cmpd="sng" w="38100">
              <a:solidFill>
                <a:srgbClr val="8CA9AD"/>
              </a:solidFill>
              <a:prstDash val="solid"/>
              <a:round/>
              <a:headEnd len="sm" w="sm" type="none"/>
              <a:tailEnd len="sm" w="sm" type="none"/>
            </a:ln>
          </p:spPr>
        </p:cxnSp>
        <p:cxnSp>
          <p:nvCxnSpPr>
            <p:cNvPr id="790" name="Google Shape;790;p45"/>
            <p:cNvCxnSpPr/>
            <p:nvPr/>
          </p:nvCxnSpPr>
          <p:spPr>
            <a:xfrm>
              <a:off x="676661" y="9346264"/>
              <a:ext cx="1790100" cy="1790100"/>
            </a:xfrm>
            <a:prstGeom prst="straightConnector1">
              <a:avLst/>
            </a:prstGeom>
            <a:noFill/>
            <a:ln cap="flat" cmpd="sng" w="38100">
              <a:solidFill>
                <a:srgbClr val="8CA9AD"/>
              </a:solidFill>
              <a:prstDash val="solid"/>
              <a:round/>
              <a:headEnd len="sm" w="sm" type="none"/>
              <a:tailEnd len="sm" w="sm" type="none"/>
            </a:ln>
          </p:spPr>
        </p:cxnSp>
      </p:grpSp>
      <p:grpSp>
        <p:nvGrpSpPr>
          <p:cNvPr id="791" name="Google Shape;791;p45"/>
          <p:cNvGrpSpPr/>
          <p:nvPr/>
        </p:nvGrpSpPr>
        <p:grpSpPr>
          <a:xfrm>
            <a:off x="-1311940" y="-2596482"/>
            <a:ext cx="4418697" cy="4422829"/>
            <a:chOff x="13508" y="0"/>
            <a:chExt cx="11783193" cy="11794210"/>
          </a:xfrm>
        </p:grpSpPr>
        <p:grpSp>
          <p:nvGrpSpPr>
            <p:cNvPr id="792" name="Google Shape;792;p45"/>
            <p:cNvGrpSpPr/>
            <p:nvPr/>
          </p:nvGrpSpPr>
          <p:grpSpPr>
            <a:xfrm rot="2700000">
              <a:off x="1676025" y="2799203"/>
              <a:ext cx="9887226" cy="4755720"/>
              <a:chOff x="0" y="0"/>
              <a:chExt cx="660400" cy="317650"/>
            </a:xfrm>
          </p:grpSpPr>
          <p:sp>
            <p:nvSpPr>
              <p:cNvPr id="793" name="Google Shape;793;p45"/>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94" name="Google Shape;794;p45"/>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795" name="Google Shape;795;p45"/>
            <p:cNvCxnSpPr/>
            <p:nvPr/>
          </p:nvCxnSpPr>
          <p:spPr>
            <a:xfrm>
              <a:off x="1060010" y="3892256"/>
              <a:ext cx="6913500" cy="6843600"/>
            </a:xfrm>
            <a:prstGeom prst="straightConnector1">
              <a:avLst/>
            </a:prstGeom>
            <a:noFill/>
            <a:ln cap="flat" cmpd="sng" w="38100">
              <a:solidFill>
                <a:srgbClr val="8CA9AD"/>
              </a:solidFill>
              <a:prstDash val="solid"/>
              <a:round/>
              <a:headEnd len="sm" w="sm" type="none"/>
              <a:tailEnd len="sm" w="sm" type="none"/>
            </a:ln>
          </p:spPr>
        </p:cxnSp>
        <p:cxnSp>
          <p:nvCxnSpPr>
            <p:cNvPr id="796" name="Google Shape;796;p45"/>
            <p:cNvCxnSpPr/>
            <p:nvPr/>
          </p:nvCxnSpPr>
          <p:spPr>
            <a:xfrm>
              <a:off x="774748" y="4309159"/>
              <a:ext cx="6718500" cy="6718500"/>
            </a:xfrm>
            <a:prstGeom prst="straightConnector1">
              <a:avLst/>
            </a:prstGeom>
            <a:noFill/>
            <a:ln cap="flat" cmpd="sng" w="38100">
              <a:solidFill>
                <a:srgbClr val="8CA9AD"/>
              </a:solidFill>
              <a:prstDash val="solid"/>
              <a:round/>
              <a:headEnd len="sm" w="sm" type="none"/>
              <a:tailEnd len="sm" w="sm" type="none"/>
            </a:ln>
          </p:spPr>
        </p:cxnSp>
        <p:cxnSp>
          <p:nvCxnSpPr>
            <p:cNvPr id="797" name="Google Shape;797;p45"/>
            <p:cNvCxnSpPr/>
            <p:nvPr/>
          </p:nvCxnSpPr>
          <p:spPr>
            <a:xfrm>
              <a:off x="535279" y="4787119"/>
              <a:ext cx="6489600" cy="6489600"/>
            </a:xfrm>
            <a:prstGeom prst="straightConnector1">
              <a:avLst/>
            </a:prstGeom>
            <a:noFill/>
            <a:ln cap="flat" cmpd="sng" w="38100">
              <a:solidFill>
                <a:srgbClr val="8CA9AD"/>
              </a:solidFill>
              <a:prstDash val="solid"/>
              <a:round/>
              <a:headEnd len="sm" w="sm" type="none"/>
              <a:tailEnd len="sm" w="sm" type="none"/>
            </a:ln>
          </p:spPr>
        </p:cxnSp>
        <p:cxnSp>
          <p:nvCxnSpPr>
            <p:cNvPr id="798" name="Google Shape;798;p45"/>
            <p:cNvCxnSpPr/>
            <p:nvPr/>
          </p:nvCxnSpPr>
          <p:spPr>
            <a:xfrm>
              <a:off x="366406" y="5302142"/>
              <a:ext cx="6254100" cy="6254100"/>
            </a:xfrm>
            <a:prstGeom prst="straightConnector1">
              <a:avLst/>
            </a:prstGeom>
            <a:noFill/>
            <a:ln cap="flat" cmpd="sng" w="38100">
              <a:solidFill>
                <a:srgbClr val="8CA9AD"/>
              </a:solidFill>
              <a:prstDash val="solid"/>
              <a:round/>
              <a:headEnd len="sm" w="sm" type="none"/>
              <a:tailEnd len="sm" w="sm" type="none"/>
            </a:ln>
          </p:spPr>
        </p:cxnSp>
        <p:cxnSp>
          <p:nvCxnSpPr>
            <p:cNvPr id="799" name="Google Shape;799;p45"/>
            <p:cNvCxnSpPr/>
            <p:nvPr/>
          </p:nvCxnSpPr>
          <p:spPr>
            <a:xfrm>
              <a:off x="174601" y="5888378"/>
              <a:ext cx="5796900" cy="5796900"/>
            </a:xfrm>
            <a:prstGeom prst="straightConnector1">
              <a:avLst/>
            </a:prstGeom>
            <a:noFill/>
            <a:ln cap="flat" cmpd="sng" w="38100">
              <a:solidFill>
                <a:srgbClr val="8CA9AD"/>
              </a:solidFill>
              <a:prstDash val="solid"/>
              <a:round/>
              <a:headEnd len="sm" w="sm" type="none"/>
              <a:tailEnd len="sm" w="sm" type="none"/>
            </a:ln>
          </p:spPr>
        </p:cxnSp>
        <p:cxnSp>
          <p:nvCxnSpPr>
            <p:cNvPr id="800" name="Google Shape;800;p45"/>
            <p:cNvCxnSpPr/>
            <p:nvPr/>
          </p:nvCxnSpPr>
          <p:spPr>
            <a:xfrm>
              <a:off x="13508" y="6480010"/>
              <a:ext cx="5284800" cy="5314200"/>
            </a:xfrm>
            <a:prstGeom prst="straightConnector1">
              <a:avLst/>
            </a:prstGeom>
            <a:noFill/>
            <a:ln cap="flat" cmpd="sng" w="38100">
              <a:solidFill>
                <a:srgbClr val="8CA9AD"/>
              </a:solidFill>
              <a:prstDash val="solid"/>
              <a:round/>
              <a:headEnd len="sm" w="sm" type="none"/>
              <a:tailEnd len="sm" w="sm" type="none"/>
            </a:ln>
          </p:spPr>
        </p:cxnSp>
        <p:cxnSp>
          <p:nvCxnSpPr>
            <p:cNvPr id="801" name="Google Shape;801;p45"/>
            <p:cNvCxnSpPr/>
            <p:nvPr/>
          </p:nvCxnSpPr>
          <p:spPr>
            <a:xfrm>
              <a:off x="47865" y="7228854"/>
              <a:ext cx="4503300" cy="4480200"/>
            </a:xfrm>
            <a:prstGeom prst="straightConnector1">
              <a:avLst/>
            </a:prstGeom>
            <a:noFill/>
            <a:ln cap="flat" cmpd="sng" w="38100">
              <a:solidFill>
                <a:srgbClr val="8CA9AD"/>
              </a:solidFill>
              <a:prstDash val="solid"/>
              <a:round/>
              <a:headEnd len="sm" w="sm" type="none"/>
              <a:tailEnd len="sm" w="sm" type="none"/>
            </a:ln>
          </p:spPr>
        </p:cxnSp>
        <p:cxnSp>
          <p:nvCxnSpPr>
            <p:cNvPr id="802" name="Google Shape;802;p45"/>
            <p:cNvCxnSpPr/>
            <p:nvPr/>
          </p:nvCxnSpPr>
          <p:spPr>
            <a:xfrm>
              <a:off x="165620" y="8131631"/>
              <a:ext cx="3504900" cy="3562500"/>
            </a:xfrm>
            <a:prstGeom prst="straightConnector1">
              <a:avLst/>
            </a:prstGeom>
            <a:noFill/>
            <a:ln cap="flat" cmpd="sng" w="38100">
              <a:solidFill>
                <a:srgbClr val="8CA9AD"/>
              </a:solidFill>
              <a:prstDash val="solid"/>
              <a:round/>
              <a:headEnd len="sm" w="sm" type="none"/>
              <a:tailEnd len="sm" w="sm" type="none"/>
            </a:ln>
          </p:spPr>
        </p:cxnSp>
        <p:cxnSp>
          <p:nvCxnSpPr>
            <p:cNvPr id="803" name="Google Shape;803;p45"/>
            <p:cNvCxnSpPr/>
            <p:nvPr/>
          </p:nvCxnSpPr>
          <p:spPr>
            <a:xfrm>
              <a:off x="676661" y="9346264"/>
              <a:ext cx="1790100" cy="1790100"/>
            </a:xfrm>
            <a:prstGeom prst="straightConnector1">
              <a:avLst/>
            </a:prstGeom>
            <a:noFill/>
            <a:ln cap="flat" cmpd="sng" w="38100">
              <a:solidFill>
                <a:srgbClr val="8CA9AD"/>
              </a:solidFill>
              <a:prstDash val="solid"/>
              <a:round/>
              <a:headEnd len="sm" w="sm" type="none"/>
              <a:tailEnd len="sm" w="sm" type="none"/>
            </a:ln>
          </p:spPr>
        </p:cxn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grpSp>
        <p:nvGrpSpPr>
          <p:cNvPr id="808" name="Google Shape;808;p46"/>
          <p:cNvGrpSpPr/>
          <p:nvPr/>
        </p:nvGrpSpPr>
        <p:grpSpPr>
          <a:xfrm rot="2700000">
            <a:off x="-1583357" y="-2170779"/>
            <a:ext cx="3707675" cy="1783378"/>
            <a:chOff x="0" y="0"/>
            <a:chExt cx="660400" cy="317650"/>
          </a:xfrm>
        </p:grpSpPr>
        <p:sp>
          <p:nvSpPr>
            <p:cNvPr id="809" name="Google Shape;809;p46"/>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10" name="Google Shape;810;p46"/>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811" name="Google Shape;811;p46"/>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812" name="Google Shape;812;p46"/>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813" name="Google Shape;813;p46"/>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814" name="Google Shape;814;p46"/>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815" name="Google Shape;815;p46"/>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816" name="Google Shape;816;p46"/>
          <p:cNvSpPr txBox="1"/>
          <p:nvPr/>
        </p:nvSpPr>
        <p:spPr>
          <a:xfrm>
            <a:off x="2140650" y="376750"/>
            <a:ext cx="4862700" cy="4572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3000">
                <a:solidFill>
                  <a:srgbClr val="227C9D"/>
                </a:solidFill>
              </a:rPr>
              <a:t>settings.py</a:t>
            </a:r>
            <a:endParaRPr b="1" sz="3000">
              <a:solidFill>
                <a:srgbClr val="227C9D"/>
              </a:solidFill>
            </a:endParaRPr>
          </a:p>
        </p:txBody>
      </p:sp>
      <p:sp>
        <p:nvSpPr>
          <p:cNvPr id="817" name="Google Shape;817;p46"/>
          <p:cNvSpPr txBox="1"/>
          <p:nvPr/>
        </p:nvSpPr>
        <p:spPr>
          <a:xfrm>
            <a:off x="918800" y="1395738"/>
            <a:ext cx="7557600" cy="215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t/>
            </a:r>
            <a:endParaRPr>
              <a:solidFill>
                <a:srgbClr val="545454"/>
              </a:solidFill>
              <a:latin typeface="DM Sans"/>
              <a:ea typeface="DM Sans"/>
              <a:cs typeface="DM Sans"/>
              <a:sym typeface="DM Sans"/>
            </a:endParaRPr>
          </a:p>
        </p:txBody>
      </p:sp>
      <p:sp>
        <p:nvSpPr>
          <p:cNvPr id="818" name="Google Shape;818;p46"/>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819" name="Google Shape;819;p46"/>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820" name="Google Shape;820;p46"/>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821" name="Google Shape;821;p46"/>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822" name="Google Shape;822;p46"/>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823" name="Google Shape;823;p46"/>
          <p:cNvPicPr preferRelativeResize="0"/>
          <p:nvPr/>
        </p:nvPicPr>
        <p:blipFill>
          <a:blip r:embed="rId6">
            <a:alphaModFix/>
          </a:blip>
          <a:stretch>
            <a:fillRect/>
          </a:stretch>
        </p:blipFill>
        <p:spPr>
          <a:xfrm>
            <a:off x="1922625" y="1161463"/>
            <a:ext cx="5549945" cy="32275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827" name="Shape 827"/>
        <p:cNvGrpSpPr/>
        <p:nvPr/>
      </p:nvGrpSpPr>
      <p:grpSpPr>
        <a:xfrm>
          <a:off x="0" y="0"/>
          <a:ext cx="0" cy="0"/>
          <a:chOff x="0" y="0"/>
          <a:chExt cx="0" cy="0"/>
        </a:xfrm>
      </p:grpSpPr>
      <p:sp>
        <p:nvSpPr>
          <p:cNvPr id="828" name="Google Shape;828;p47"/>
          <p:cNvSpPr txBox="1"/>
          <p:nvPr/>
        </p:nvSpPr>
        <p:spPr>
          <a:xfrm>
            <a:off x="1917007" y="1826305"/>
            <a:ext cx="5310000" cy="95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4500">
                <a:solidFill>
                  <a:srgbClr val="227C9D"/>
                </a:solidFill>
              </a:rPr>
              <a:t>Security</a:t>
            </a:r>
            <a:endParaRPr b="1" sz="4500">
              <a:solidFill>
                <a:srgbClr val="227C9D"/>
              </a:solidFill>
            </a:endParaRPr>
          </a:p>
        </p:txBody>
      </p:sp>
      <p:sp>
        <p:nvSpPr>
          <p:cNvPr id="829" name="Google Shape;829;p47"/>
          <p:cNvSpPr/>
          <p:nvPr/>
        </p:nvSpPr>
        <p:spPr>
          <a:xfrm>
            <a:off x="8602096"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830" name="Google Shape;830;p47"/>
          <p:cNvSpPr/>
          <p:nvPr/>
        </p:nvSpPr>
        <p:spPr>
          <a:xfrm>
            <a:off x="8602096" y="514350"/>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831" name="Google Shape;831;p47"/>
          <p:cNvSpPr/>
          <p:nvPr/>
        </p:nvSpPr>
        <p:spPr>
          <a:xfrm rot="-5400000">
            <a:off x="8602096" y="1056255"/>
            <a:ext cx="541905"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832" name="Google Shape;832;p47"/>
          <p:cNvSpPr/>
          <p:nvPr/>
        </p:nvSpPr>
        <p:spPr>
          <a:xfrm>
            <a:off x="8060191"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833" name="Google Shape;833;p47"/>
          <p:cNvSpPr/>
          <p:nvPr/>
        </p:nvSpPr>
        <p:spPr>
          <a:xfrm rot="5400000">
            <a:off x="7518286" y="51435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834" name="Google Shape;834;p47"/>
          <p:cNvSpPr/>
          <p:nvPr/>
        </p:nvSpPr>
        <p:spPr>
          <a:xfrm rot="10800000">
            <a:off x="8060191" y="10562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835" name="Google Shape;835;p47"/>
          <p:cNvSpPr/>
          <p:nvPr/>
        </p:nvSpPr>
        <p:spPr>
          <a:xfrm>
            <a:off x="7518287" y="1056255"/>
            <a:ext cx="541904"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
        <p:nvSpPr>
          <p:cNvPr id="836" name="Google Shape;836;p47"/>
          <p:cNvSpPr/>
          <p:nvPr/>
        </p:nvSpPr>
        <p:spPr>
          <a:xfrm rot="-5400000">
            <a:off x="6385353" y="-27555"/>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837" name="Google Shape;837;p47"/>
          <p:cNvSpPr/>
          <p:nvPr/>
        </p:nvSpPr>
        <p:spPr>
          <a:xfrm>
            <a:off x="6385352" y="514350"/>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838" name="Google Shape;838;p47"/>
          <p:cNvSpPr/>
          <p:nvPr/>
        </p:nvSpPr>
        <p:spPr>
          <a:xfrm rot="10800000">
            <a:off x="4763" y="3522078"/>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839" name="Google Shape;839;p47"/>
          <p:cNvSpPr/>
          <p:nvPr/>
        </p:nvSpPr>
        <p:spPr>
          <a:xfrm>
            <a:off x="541905" y="353636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840" name="Google Shape;840;p47"/>
          <p:cNvSpPr/>
          <p:nvPr/>
        </p:nvSpPr>
        <p:spPr>
          <a:xfrm>
            <a:off x="0" y="407827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841" name="Google Shape;841;p47"/>
          <p:cNvSpPr/>
          <p:nvPr/>
        </p:nvSpPr>
        <p:spPr>
          <a:xfrm rot="10800000">
            <a:off x="0" y="462017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842" name="Google Shape;842;p47"/>
          <p:cNvSpPr/>
          <p:nvPr/>
        </p:nvSpPr>
        <p:spPr>
          <a:xfrm rot="-5400000">
            <a:off x="541905" y="4620174"/>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843" name="Google Shape;843;p47"/>
          <p:cNvSpPr/>
          <p:nvPr/>
        </p:nvSpPr>
        <p:spPr>
          <a:xfrm rot="10800000">
            <a:off x="1660875" y="46344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844" name="Google Shape;844;p47"/>
          <p:cNvSpPr/>
          <p:nvPr/>
        </p:nvSpPr>
        <p:spPr>
          <a:xfrm>
            <a:off x="1660875" y="409255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845" name="Google Shape;845;p47"/>
          <p:cNvSpPr/>
          <p:nvPr/>
        </p:nvSpPr>
        <p:spPr>
          <a:xfrm rot="5400000">
            <a:off x="2202780" y="4634462"/>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grpSp>
        <p:nvGrpSpPr>
          <p:cNvPr id="846" name="Google Shape;846;p47"/>
          <p:cNvGrpSpPr/>
          <p:nvPr/>
        </p:nvGrpSpPr>
        <p:grpSpPr>
          <a:xfrm>
            <a:off x="6566867" y="2737518"/>
            <a:ext cx="4418697" cy="4422829"/>
            <a:chOff x="13508" y="0"/>
            <a:chExt cx="11783193" cy="11794210"/>
          </a:xfrm>
        </p:grpSpPr>
        <p:grpSp>
          <p:nvGrpSpPr>
            <p:cNvPr id="847" name="Google Shape;847;p47"/>
            <p:cNvGrpSpPr/>
            <p:nvPr/>
          </p:nvGrpSpPr>
          <p:grpSpPr>
            <a:xfrm rot="2700000">
              <a:off x="1676025" y="2799203"/>
              <a:ext cx="9887226" cy="4755720"/>
              <a:chOff x="0" y="0"/>
              <a:chExt cx="660400" cy="317650"/>
            </a:xfrm>
          </p:grpSpPr>
          <p:sp>
            <p:nvSpPr>
              <p:cNvPr id="848" name="Google Shape;848;p47"/>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49" name="Google Shape;849;p47"/>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850" name="Google Shape;850;p47"/>
            <p:cNvCxnSpPr/>
            <p:nvPr/>
          </p:nvCxnSpPr>
          <p:spPr>
            <a:xfrm>
              <a:off x="1060010" y="3892256"/>
              <a:ext cx="6913500" cy="6843600"/>
            </a:xfrm>
            <a:prstGeom prst="straightConnector1">
              <a:avLst/>
            </a:prstGeom>
            <a:noFill/>
            <a:ln cap="flat" cmpd="sng" w="38100">
              <a:solidFill>
                <a:srgbClr val="8CA9AD"/>
              </a:solidFill>
              <a:prstDash val="solid"/>
              <a:round/>
              <a:headEnd len="sm" w="sm" type="none"/>
              <a:tailEnd len="sm" w="sm" type="none"/>
            </a:ln>
          </p:spPr>
        </p:cxnSp>
        <p:cxnSp>
          <p:nvCxnSpPr>
            <p:cNvPr id="851" name="Google Shape;851;p47"/>
            <p:cNvCxnSpPr/>
            <p:nvPr/>
          </p:nvCxnSpPr>
          <p:spPr>
            <a:xfrm>
              <a:off x="774748" y="4309159"/>
              <a:ext cx="6718500" cy="6718500"/>
            </a:xfrm>
            <a:prstGeom prst="straightConnector1">
              <a:avLst/>
            </a:prstGeom>
            <a:noFill/>
            <a:ln cap="flat" cmpd="sng" w="38100">
              <a:solidFill>
                <a:srgbClr val="8CA9AD"/>
              </a:solidFill>
              <a:prstDash val="solid"/>
              <a:round/>
              <a:headEnd len="sm" w="sm" type="none"/>
              <a:tailEnd len="sm" w="sm" type="none"/>
            </a:ln>
          </p:spPr>
        </p:cxnSp>
        <p:cxnSp>
          <p:nvCxnSpPr>
            <p:cNvPr id="852" name="Google Shape;852;p47"/>
            <p:cNvCxnSpPr/>
            <p:nvPr/>
          </p:nvCxnSpPr>
          <p:spPr>
            <a:xfrm>
              <a:off x="535279" y="4787119"/>
              <a:ext cx="6489600" cy="6489600"/>
            </a:xfrm>
            <a:prstGeom prst="straightConnector1">
              <a:avLst/>
            </a:prstGeom>
            <a:noFill/>
            <a:ln cap="flat" cmpd="sng" w="38100">
              <a:solidFill>
                <a:srgbClr val="8CA9AD"/>
              </a:solidFill>
              <a:prstDash val="solid"/>
              <a:round/>
              <a:headEnd len="sm" w="sm" type="none"/>
              <a:tailEnd len="sm" w="sm" type="none"/>
            </a:ln>
          </p:spPr>
        </p:cxnSp>
        <p:cxnSp>
          <p:nvCxnSpPr>
            <p:cNvPr id="853" name="Google Shape;853;p47"/>
            <p:cNvCxnSpPr/>
            <p:nvPr/>
          </p:nvCxnSpPr>
          <p:spPr>
            <a:xfrm>
              <a:off x="366406" y="5302142"/>
              <a:ext cx="6254100" cy="6254100"/>
            </a:xfrm>
            <a:prstGeom prst="straightConnector1">
              <a:avLst/>
            </a:prstGeom>
            <a:noFill/>
            <a:ln cap="flat" cmpd="sng" w="38100">
              <a:solidFill>
                <a:srgbClr val="8CA9AD"/>
              </a:solidFill>
              <a:prstDash val="solid"/>
              <a:round/>
              <a:headEnd len="sm" w="sm" type="none"/>
              <a:tailEnd len="sm" w="sm" type="none"/>
            </a:ln>
          </p:spPr>
        </p:cxnSp>
        <p:cxnSp>
          <p:nvCxnSpPr>
            <p:cNvPr id="854" name="Google Shape;854;p47"/>
            <p:cNvCxnSpPr/>
            <p:nvPr/>
          </p:nvCxnSpPr>
          <p:spPr>
            <a:xfrm>
              <a:off x="174601" y="5888378"/>
              <a:ext cx="5796900" cy="5796900"/>
            </a:xfrm>
            <a:prstGeom prst="straightConnector1">
              <a:avLst/>
            </a:prstGeom>
            <a:noFill/>
            <a:ln cap="flat" cmpd="sng" w="38100">
              <a:solidFill>
                <a:srgbClr val="8CA9AD"/>
              </a:solidFill>
              <a:prstDash val="solid"/>
              <a:round/>
              <a:headEnd len="sm" w="sm" type="none"/>
              <a:tailEnd len="sm" w="sm" type="none"/>
            </a:ln>
          </p:spPr>
        </p:cxnSp>
        <p:cxnSp>
          <p:nvCxnSpPr>
            <p:cNvPr id="855" name="Google Shape;855;p47"/>
            <p:cNvCxnSpPr/>
            <p:nvPr/>
          </p:nvCxnSpPr>
          <p:spPr>
            <a:xfrm>
              <a:off x="13508" y="6480010"/>
              <a:ext cx="5284800" cy="5314200"/>
            </a:xfrm>
            <a:prstGeom prst="straightConnector1">
              <a:avLst/>
            </a:prstGeom>
            <a:noFill/>
            <a:ln cap="flat" cmpd="sng" w="38100">
              <a:solidFill>
                <a:srgbClr val="8CA9AD"/>
              </a:solidFill>
              <a:prstDash val="solid"/>
              <a:round/>
              <a:headEnd len="sm" w="sm" type="none"/>
              <a:tailEnd len="sm" w="sm" type="none"/>
            </a:ln>
          </p:spPr>
        </p:cxnSp>
        <p:cxnSp>
          <p:nvCxnSpPr>
            <p:cNvPr id="856" name="Google Shape;856;p47"/>
            <p:cNvCxnSpPr/>
            <p:nvPr/>
          </p:nvCxnSpPr>
          <p:spPr>
            <a:xfrm>
              <a:off x="47865" y="7228854"/>
              <a:ext cx="4503300" cy="4480200"/>
            </a:xfrm>
            <a:prstGeom prst="straightConnector1">
              <a:avLst/>
            </a:prstGeom>
            <a:noFill/>
            <a:ln cap="flat" cmpd="sng" w="38100">
              <a:solidFill>
                <a:srgbClr val="8CA9AD"/>
              </a:solidFill>
              <a:prstDash val="solid"/>
              <a:round/>
              <a:headEnd len="sm" w="sm" type="none"/>
              <a:tailEnd len="sm" w="sm" type="none"/>
            </a:ln>
          </p:spPr>
        </p:cxnSp>
        <p:cxnSp>
          <p:nvCxnSpPr>
            <p:cNvPr id="857" name="Google Shape;857;p47"/>
            <p:cNvCxnSpPr/>
            <p:nvPr/>
          </p:nvCxnSpPr>
          <p:spPr>
            <a:xfrm>
              <a:off x="165620" y="8131631"/>
              <a:ext cx="3504900" cy="3562500"/>
            </a:xfrm>
            <a:prstGeom prst="straightConnector1">
              <a:avLst/>
            </a:prstGeom>
            <a:noFill/>
            <a:ln cap="flat" cmpd="sng" w="38100">
              <a:solidFill>
                <a:srgbClr val="8CA9AD"/>
              </a:solidFill>
              <a:prstDash val="solid"/>
              <a:round/>
              <a:headEnd len="sm" w="sm" type="none"/>
              <a:tailEnd len="sm" w="sm" type="none"/>
            </a:ln>
          </p:spPr>
        </p:cxnSp>
        <p:cxnSp>
          <p:nvCxnSpPr>
            <p:cNvPr id="858" name="Google Shape;858;p47"/>
            <p:cNvCxnSpPr/>
            <p:nvPr/>
          </p:nvCxnSpPr>
          <p:spPr>
            <a:xfrm>
              <a:off x="676661" y="9346264"/>
              <a:ext cx="1790100" cy="1790100"/>
            </a:xfrm>
            <a:prstGeom prst="straightConnector1">
              <a:avLst/>
            </a:prstGeom>
            <a:noFill/>
            <a:ln cap="flat" cmpd="sng" w="38100">
              <a:solidFill>
                <a:srgbClr val="8CA9AD"/>
              </a:solidFill>
              <a:prstDash val="solid"/>
              <a:round/>
              <a:headEnd len="sm" w="sm" type="none"/>
              <a:tailEnd len="sm" w="sm" type="none"/>
            </a:ln>
          </p:spPr>
        </p:cxnSp>
      </p:grpSp>
      <p:grpSp>
        <p:nvGrpSpPr>
          <p:cNvPr id="859" name="Google Shape;859;p47"/>
          <p:cNvGrpSpPr/>
          <p:nvPr/>
        </p:nvGrpSpPr>
        <p:grpSpPr>
          <a:xfrm>
            <a:off x="-1311940" y="-2596482"/>
            <a:ext cx="4418697" cy="4422829"/>
            <a:chOff x="13508" y="0"/>
            <a:chExt cx="11783193" cy="11794210"/>
          </a:xfrm>
        </p:grpSpPr>
        <p:grpSp>
          <p:nvGrpSpPr>
            <p:cNvPr id="860" name="Google Shape;860;p47"/>
            <p:cNvGrpSpPr/>
            <p:nvPr/>
          </p:nvGrpSpPr>
          <p:grpSpPr>
            <a:xfrm rot="2700000">
              <a:off x="1676025" y="2799203"/>
              <a:ext cx="9887226" cy="4755720"/>
              <a:chOff x="0" y="0"/>
              <a:chExt cx="660400" cy="317650"/>
            </a:xfrm>
          </p:grpSpPr>
          <p:sp>
            <p:nvSpPr>
              <p:cNvPr id="861" name="Google Shape;861;p47"/>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62" name="Google Shape;862;p47"/>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863" name="Google Shape;863;p47"/>
            <p:cNvCxnSpPr/>
            <p:nvPr/>
          </p:nvCxnSpPr>
          <p:spPr>
            <a:xfrm>
              <a:off x="1060010" y="3892256"/>
              <a:ext cx="6913500" cy="6843600"/>
            </a:xfrm>
            <a:prstGeom prst="straightConnector1">
              <a:avLst/>
            </a:prstGeom>
            <a:noFill/>
            <a:ln cap="flat" cmpd="sng" w="38100">
              <a:solidFill>
                <a:srgbClr val="8CA9AD"/>
              </a:solidFill>
              <a:prstDash val="solid"/>
              <a:round/>
              <a:headEnd len="sm" w="sm" type="none"/>
              <a:tailEnd len="sm" w="sm" type="none"/>
            </a:ln>
          </p:spPr>
        </p:cxnSp>
        <p:cxnSp>
          <p:nvCxnSpPr>
            <p:cNvPr id="864" name="Google Shape;864;p47"/>
            <p:cNvCxnSpPr/>
            <p:nvPr/>
          </p:nvCxnSpPr>
          <p:spPr>
            <a:xfrm>
              <a:off x="774748" y="4309159"/>
              <a:ext cx="6718500" cy="6718500"/>
            </a:xfrm>
            <a:prstGeom prst="straightConnector1">
              <a:avLst/>
            </a:prstGeom>
            <a:noFill/>
            <a:ln cap="flat" cmpd="sng" w="38100">
              <a:solidFill>
                <a:srgbClr val="8CA9AD"/>
              </a:solidFill>
              <a:prstDash val="solid"/>
              <a:round/>
              <a:headEnd len="sm" w="sm" type="none"/>
              <a:tailEnd len="sm" w="sm" type="none"/>
            </a:ln>
          </p:spPr>
        </p:cxnSp>
        <p:cxnSp>
          <p:nvCxnSpPr>
            <p:cNvPr id="865" name="Google Shape;865;p47"/>
            <p:cNvCxnSpPr/>
            <p:nvPr/>
          </p:nvCxnSpPr>
          <p:spPr>
            <a:xfrm>
              <a:off x="535279" y="4787119"/>
              <a:ext cx="6489600" cy="6489600"/>
            </a:xfrm>
            <a:prstGeom prst="straightConnector1">
              <a:avLst/>
            </a:prstGeom>
            <a:noFill/>
            <a:ln cap="flat" cmpd="sng" w="38100">
              <a:solidFill>
                <a:srgbClr val="8CA9AD"/>
              </a:solidFill>
              <a:prstDash val="solid"/>
              <a:round/>
              <a:headEnd len="sm" w="sm" type="none"/>
              <a:tailEnd len="sm" w="sm" type="none"/>
            </a:ln>
          </p:spPr>
        </p:cxnSp>
        <p:cxnSp>
          <p:nvCxnSpPr>
            <p:cNvPr id="866" name="Google Shape;866;p47"/>
            <p:cNvCxnSpPr/>
            <p:nvPr/>
          </p:nvCxnSpPr>
          <p:spPr>
            <a:xfrm>
              <a:off x="366406" y="5302142"/>
              <a:ext cx="6254100" cy="6254100"/>
            </a:xfrm>
            <a:prstGeom prst="straightConnector1">
              <a:avLst/>
            </a:prstGeom>
            <a:noFill/>
            <a:ln cap="flat" cmpd="sng" w="38100">
              <a:solidFill>
                <a:srgbClr val="8CA9AD"/>
              </a:solidFill>
              <a:prstDash val="solid"/>
              <a:round/>
              <a:headEnd len="sm" w="sm" type="none"/>
              <a:tailEnd len="sm" w="sm" type="none"/>
            </a:ln>
          </p:spPr>
        </p:cxnSp>
        <p:cxnSp>
          <p:nvCxnSpPr>
            <p:cNvPr id="867" name="Google Shape;867;p47"/>
            <p:cNvCxnSpPr/>
            <p:nvPr/>
          </p:nvCxnSpPr>
          <p:spPr>
            <a:xfrm>
              <a:off x="174601" y="5888378"/>
              <a:ext cx="5796900" cy="5796900"/>
            </a:xfrm>
            <a:prstGeom prst="straightConnector1">
              <a:avLst/>
            </a:prstGeom>
            <a:noFill/>
            <a:ln cap="flat" cmpd="sng" w="38100">
              <a:solidFill>
                <a:srgbClr val="8CA9AD"/>
              </a:solidFill>
              <a:prstDash val="solid"/>
              <a:round/>
              <a:headEnd len="sm" w="sm" type="none"/>
              <a:tailEnd len="sm" w="sm" type="none"/>
            </a:ln>
          </p:spPr>
        </p:cxnSp>
        <p:cxnSp>
          <p:nvCxnSpPr>
            <p:cNvPr id="868" name="Google Shape;868;p47"/>
            <p:cNvCxnSpPr/>
            <p:nvPr/>
          </p:nvCxnSpPr>
          <p:spPr>
            <a:xfrm>
              <a:off x="13508" y="6480010"/>
              <a:ext cx="5284800" cy="5314200"/>
            </a:xfrm>
            <a:prstGeom prst="straightConnector1">
              <a:avLst/>
            </a:prstGeom>
            <a:noFill/>
            <a:ln cap="flat" cmpd="sng" w="38100">
              <a:solidFill>
                <a:srgbClr val="8CA9AD"/>
              </a:solidFill>
              <a:prstDash val="solid"/>
              <a:round/>
              <a:headEnd len="sm" w="sm" type="none"/>
              <a:tailEnd len="sm" w="sm" type="none"/>
            </a:ln>
          </p:spPr>
        </p:cxnSp>
        <p:cxnSp>
          <p:nvCxnSpPr>
            <p:cNvPr id="869" name="Google Shape;869;p47"/>
            <p:cNvCxnSpPr/>
            <p:nvPr/>
          </p:nvCxnSpPr>
          <p:spPr>
            <a:xfrm>
              <a:off x="47865" y="7228854"/>
              <a:ext cx="4503300" cy="4480200"/>
            </a:xfrm>
            <a:prstGeom prst="straightConnector1">
              <a:avLst/>
            </a:prstGeom>
            <a:noFill/>
            <a:ln cap="flat" cmpd="sng" w="38100">
              <a:solidFill>
                <a:srgbClr val="8CA9AD"/>
              </a:solidFill>
              <a:prstDash val="solid"/>
              <a:round/>
              <a:headEnd len="sm" w="sm" type="none"/>
              <a:tailEnd len="sm" w="sm" type="none"/>
            </a:ln>
          </p:spPr>
        </p:cxnSp>
        <p:cxnSp>
          <p:nvCxnSpPr>
            <p:cNvPr id="870" name="Google Shape;870;p47"/>
            <p:cNvCxnSpPr/>
            <p:nvPr/>
          </p:nvCxnSpPr>
          <p:spPr>
            <a:xfrm>
              <a:off x="165620" y="8131631"/>
              <a:ext cx="3504900" cy="3562500"/>
            </a:xfrm>
            <a:prstGeom prst="straightConnector1">
              <a:avLst/>
            </a:prstGeom>
            <a:noFill/>
            <a:ln cap="flat" cmpd="sng" w="38100">
              <a:solidFill>
                <a:srgbClr val="8CA9AD"/>
              </a:solidFill>
              <a:prstDash val="solid"/>
              <a:round/>
              <a:headEnd len="sm" w="sm" type="none"/>
              <a:tailEnd len="sm" w="sm" type="none"/>
            </a:ln>
          </p:spPr>
        </p:cxnSp>
        <p:cxnSp>
          <p:nvCxnSpPr>
            <p:cNvPr id="871" name="Google Shape;871;p47"/>
            <p:cNvCxnSpPr/>
            <p:nvPr/>
          </p:nvCxnSpPr>
          <p:spPr>
            <a:xfrm>
              <a:off x="676661" y="9346264"/>
              <a:ext cx="1790100" cy="1790100"/>
            </a:xfrm>
            <a:prstGeom prst="straightConnector1">
              <a:avLst/>
            </a:prstGeom>
            <a:noFill/>
            <a:ln cap="flat" cmpd="sng" w="38100">
              <a:solidFill>
                <a:srgbClr val="8CA9AD"/>
              </a:solidFill>
              <a:prstDash val="solid"/>
              <a:round/>
              <a:headEnd len="sm" w="sm" type="none"/>
              <a:tailEnd len="sm" w="sm" type="none"/>
            </a:ln>
          </p:spPr>
        </p:cxn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grpSp>
        <p:nvGrpSpPr>
          <p:cNvPr id="876" name="Google Shape;876;p48"/>
          <p:cNvGrpSpPr/>
          <p:nvPr/>
        </p:nvGrpSpPr>
        <p:grpSpPr>
          <a:xfrm rot="2700000">
            <a:off x="-1583357" y="-2170779"/>
            <a:ext cx="3707675" cy="1783378"/>
            <a:chOff x="0" y="0"/>
            <a:chExt cx="660400" cy="317650"/>
          </a:xfrm>
        </p:grpSpPr>
        <p:sp>
          <p:nvSpPr>
            <p:cNvPr id="877" name="Google Shape;877;p48"/>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8" name="Google Shape;878;p48"/>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879" name="Google Shape;879;p48"/>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880" name="Google Shape;880;p48"/>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881" name="Google Shape;881;p48"/>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882" name="Google Shape;882;p48"/>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883" name="Google Shape;883;p48"/>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884" name="Google Shape;884;p48"/>
          <p:cNvSpPr txBox="1"/>
          <p:nvPr/>
        </p:nvSpPr>
        <p:spPr>
          <a:xfrm>
            <a:off x="2140650" y="376750"/>
            <a:ext cx="4862700" cy="4572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3000">
                <a:solidFill>
                  <a:srgbClr val="227C9D"/>
                </a:solidFill>
              </a:rPr>
              <a:t>Library</a:t>
            </a:r>
            <a:endParaRPr b="1" sz="3000">
              <a:solidFill>
                <a:srgbClr val="227C9D"/>
              </a:solidFill>
            </a:endParaRPr>
          </a:p>
        </p:txBody>
      </p:sp>
      <p:sp>
        <p:nvSpPr>
          <p:cNvPr id="885" name="Google Shape;885;p48"/>
          <p:cNvSpPr txBox="1"/>
          <p:nvPr/>
        </p:nvSpPr>
        <p:spPr>
          <a:xfrm>
            <a:off x="918800" y="1395738"/>
            <a:ext cx="7557600" cy="215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t/>
            </a:r>
            <a:endParaRPr>
              <a:solidFill>
                <a:srgbClr val="545454"/>
              </a:solidFill>
              <a:latin typeface="DM Sans"/>
              <a:ea typeface="DM Sans"/>
              <a:cs typeface="DM Sans"/>
              <a:sym typeface="DM Sans"/>
            </a:endParaRPr>
          </a:p>
        </p:txBody>
      </p:sp>
      <p:sp>
        <p:nvSpPr>
          <p:cNvPr id="886" name="Google Shape;886;p48"/>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887" name="Google Shape;887;p48"/>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888" name="Google Shape;888;p48"/>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889" name="Google Shape;889;p48"/>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890" name="Google Shape;890;p48"/>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891" name="Google Shape;891;p48"/>
          <p:cNvPicPr preferRelativeResize="0"/>
          <p:nvPr/>
        </p:nvPicPr>
        <p:blipFill>
          <a:blip r:embed="rId6">
            <a:alphaModFix/>
          </a:blip>
          <a:stretch>
            <a:fillRect/>
          </a:stretch>
        </p:blipFill>
        <p:spPr>
          <a:xfrm>
            <a:off x="367112" y="2421462"/>
            <a:ext cx="8660974" cy="1537488"/>
          </a:xfrm>
          <a:prstGeom prst="rect">
            <a:avLst/>
          </a:prstGeom>
          <a:noFill/>
          <a:ln>
            <a:noFill/>
          </a:ln>
        </p:spPr>
      </p:pic>
      <p:sp>
        <p:nvSpPr>
          <p:cNvPr id="892" name="Google Shape;892;p48"/>
          <p:cNvSpPr txBox="1"/>
          <p:nvPr/>
        </p:nvSpPr>
        <p:spPr>
          <a:xfrm>
            <a:off x="1288950" y="1436175"/>
            <a:ext cx="6566100" cy="461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800">
                <a:solidFill>
                  <a:srgbClr val="545454"/>
                </a:solidFill>
                <a:latin typeface="DM Sans"/>
                <a:ea typeface="DM Sans"/>
                <a:cs typeface="DM Sans"/>
                <a:sym typeface="DM Sans"/>
              </a:rPr>
              <a:t>django-rest-framework-social-oauth2</a:t>
            </a:r>
            <a:endParaRPr sz="1800">
              <a:solidFill>
                <a:srgbClr val="545454"/>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grpSp>
        <p:nvGrpSpPr>
          <p:cNvPr id="897" name="Google Shape;897;p49"/>
          <p:cNvGrpSpPr/>
          <p:nvPr/>
        </p:nvGrpSpPr>
        <p:grpSpPr>
          <a:xfrm rot="2700000">
            <a:off x="-1583357" y="-2170779"/>
            <a:ext cx="3707675" cy="1783378"/>
            <a:chOff x="0" y="0"/>
            <a:chExt cx="660400" cy="317650"/>
          </a:xfrm>
        </p:grpSpPr>
        <p:sp>
          <p:nvSpPr>
            <p:cNvPr id="898" name="Google Shape;898;p49"/>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9" name="Google Shape;899;p49"/>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900" name="Google Shape;900;p49"/>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901" name="Google Shape;901;p49"/>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902" name="Google Shape;902;p49"/>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903" name="Google Shape;903;p49"/>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904" name="Google Shape;904;p49"/>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905" name="Google Shape;905;p49"/>
          <p:cNvSpPr txBox="1"/>
          <p:nvPr/>
        </p:nvSpPr>
        <p:spPr>
          <a:xfrm>
            <a:off x="2140650" y="376750"/>
            <a:ext cx="4862700" cy="4572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3000">
                <a:solidFill>
                  <a:srgbClr val="227C9D"/>
                </a:solidFill>
              </a:rPr>
              <a:t>permissions</a:t>
            </a:r>
            <a:r>
              <a:rPr b="1" lang="en" sz="3000">
                <a:solidFill>
                  <a:srgbClr val="227C9D"/>
                </a:solidFill>
              </a:rPr>
              <a:t>.py</a:t>
            </a:r>
            <a:endParaRPr b="1" sz="3000">
              <a:solidFill>
                <a:srgbClr val="227C9D"/>
              </a:solidFill>
            </a:endParaRPr>
          </a:p>
        </p:txBody>
      </p:sp>
      <p:sp>
        <p:nvSpPr>
          <p:cNvPr id="906" name="Google Shape;906;p49"/>
          <p:cNvSpPr txBox="1"/>
          <p:nvPr/>
        </p:nvSpPr>
        <p:spPr>
          <a:xfrm>
            <a:off x="918800" y="1395738"/>
            <a:ext cx="7557600" cy="215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t/>
            </a:r>
            <a:endParaRPr>
              <a:solidFill>
                <a:srgbClr val="545454"/>
              </a:solidFill>
              <a:latin typeface="DM Sans"/>
              <a:ea typeface="DM Sans"/>
              <a:cs typeface="DM Sans"/>
              <a:sym typeface="DM Sans"/>
            </a:endParaRPr>
          </a:p>
        </p:txBody>
      </p:sp>
      <p:sp>
        <p:nvSpPr>
          <p:cNvPr id="907" name="Google Shape;907;p49"/>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908" name="Google Shape;908;p49"/>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909" name="Google Shape;909;p49"/>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910" name="Google Shape;910;p49"/>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911" name="Google Shape;911;p49"/>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912" name="Google Shape;912;p49"/>
          <p:cNvPicPr preferRelativeResize="0"/>
          <p:nvPr/>
        </p:nvPicPr>
        <p:blipFill>
          <a:blip r:embed="rId6">
            <a:alphaModFix/>
          </a:blip>
          <a:stretch>
            <a:fillRect/>
          </a:stretch>
        </p:blipFill>
        <p:spPr>
          <a:xfrm>
            <a:off x="1252813" y="1065177"/>
            <a:ext cx="6889574" cy="3821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916" name="Shape 916"/>
        <p:cNvGrpSpPr/>
        <p:nvPr/>
      </p:nvGrpSpPr>
      <p:grpSpPr>
        <a:xfrm>
          <a:off x="0" y="0"/>
          <a:ext cx="0" cy="0"/>
          <a:chOff x="0" y="0"/>
          <a:chExt cx="0" cy="0"/>
        </a:xfrm>
      </p:grpSpPr>
      <p:sp>
        <p:nvSpPr>
          <p:cNvPr id="917" name="Google Shape;917;p50"/>
          <p:cNvSpPr txBox="1"/>
          <p:nvPr/>
        </p:nvSpPr>
        <p:spPr>
          <a:xfrm>
            <a:off x="1917007" y="1891980"/>
            <a:ext cx="5310000" cy="95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4500">
                <a:solidFill>
                  <a:srgbClr val="227C9D"/>
                </a:solidFill>
              </a:rPr>
              <a:t>Django viewsets</a:t>
            </a:r>
            <a:endParaRPr b="1" sz="4500">
              <a:solidFill>
                <a:srgbClr val="227C9D"/>
              </a:solidFill>
            </a:endParaRPr>
          </a:p>
        </p:txBody>
      </p:sp>
      <p:sp>
        <p:nvSpPr>
          <p:cNvPr id="918" name="Google Shape;918;p50"/>
          <p:cNvSpPr/>
          <p:nvPr/>
        </p:nvSpPr>
        <p:spPr>
          <a:xfrm>
            <a:off x="8602096"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919" name="Google Shape;919;p50"/>
          <p:cNvSpPr/>
          <p:nvPr/>
        </p:nvSpPr>
        <p:spPr>
          <a:xfrm>
            <a:off x="8602096" y="514350"/>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920" name="Google Shape;920;p50"/>
          <p:cNvSpPr/>
          <p:nvPr/>
        </p:nvSpPr>
        <p:spPr>
          <a:xfrm rot="-5400000">
            <a:off x="8602096" y="1056255"/>
            <a:ext cx="541905"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921" name="Google Shape;921;p50"/>
          <p:cNvSpPr/>
          <p:nvPr/>
        </p:nvSpPr>
        <p:spPr>
          <a:xfrm>
            <a:off x="8060191"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922" name="Google Shape;922;p50"/>
          <p:cNvSpPr/>
          <p:nvPr/>
        </p:nvSpPr>
        <p:spPr>
          <a:xfrm rot="5400000">
            <a:off x="7518286" y="51435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923" name="Google Shape;923;p50"/>
          <p:cNvSpPr/>
          <p:nvPr/>
        </p:nvSpPr>
        <p:spPr>
          <a:xfrm rot="10800000">
            <a:off x="8060191" y="10562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924" name="Google Shape;924;p50"/>
          <p:cNvSpPr/>
          <p:nvPr/>
        </p:nvSpPr>
        <p:spPr>
          <a:xfrm>
            <a:off x="7518287" y="1056255"/>
            <a:ext cx="541904"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
        <p:nvSpPr>
          <p:cNvPr id="925" name="Google Shape;925;p50"/>
          <p:cNvSpPr/>
          <p:nvPr/>
        </p:nvSpPr>
        <p:spPr>
          <a:xfrm rot="-5400000">
            <a:off x="6385353" y="-27555"/>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926" name="Google Shape;926;p50"/>
          <p:cNvSpPr/>
          <p:nvPr/>
        </p:nvSpPr>
        <p:spPr>
          <a:xfrm>
            <a:off x="6385352" y="514350"/>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927" name="Google Shape;927;p50"/>
          <p:cNvSpPr/>
          <p:nvPr/>
        </p:nvSpPr>
        <p:spPr>
          <a:xfrm rot="10800000">
            <a:off x="4763" y="3522078"/>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928" name="Google Shape;928;p50"/>
          <p:cNvSpPr/>
          <p:nvPr/>
        </p:nvSpPr>
        <p:spPr>
          <a:xfrm>
            <a:off x="541905" y="353636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929" name="Google Shape;929;p50"/>
          <p:cNvSpPr/>
          <p:nvPr/>
        </p:nvSpPr>
        <p:spPr>
          <a:xfrm>
            <a:off x="0" y="407827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930" name="Google Shape;930;p50"/>
          <p:cNvSpPr/>
          <p:nvPr/>
        </p:nvSpPr>
        <p:spPr>
          <a:xfrm rot="10800000">
            <a:off x="0" y="462017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931" name="Google Shape;931;p50"/>
          <p:cNvSpPr/>
          <p:nvPr/>
        </p:nvSpPr>
        <p:spPr>
          <a:xfrm rot="-5400000">
            <a:off x="541905" y="4620174"/>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932" name="Google Shape;932;p50"/>
          <p:cNvSpPr/>
          <p:nvPr/>
        </p:nvSpPr>
        <p:spPr>
          <a:xfrm rot="10800000">
            <a:off x="1660875" y="46344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933" name="Google Shape;933;p50"/>
          <p:cNvSpPr/>
          <p:nvPr/>
        </p:nvSpPr>
        <p:spPr>
          <a:xfrm>
            <a:off x="1660875" y="409255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934" name="Google Shape;934;p50"/>
          <p:cNvSpPr/>
          <p:nvPr/>
        </p:nvSpPr>
        <p:spPr>
          <a:xfrm rot="5400000">
            <a:off x="2202780" y="4634462"/>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grpSp>
        <p:nvGrpSpPr>
          <p:cNvPr id="935" name="Google Shape;935;p50"/>
          <p:cNvGrpSpPr/>
          <p:nvPr/>
        </p:nvGrpSpPr>
        <p:grpSpPr>
          <a:xfrm>
            <a:off x="6566867" y="2737518"/>
            <a:ext cx="4418697" cy="4422829"/>
            <a:chOff x="13508" y="0"/>
            <a:chExt cx="11783193" cy="11794210"/>
          </a:xfrm>
        </p:grpSpPr>
        <p:grpSp>
          <p:nvGrpSpPr>
            <p:cNvPr id="936" name="Google Shape;936;p50"/>
            <p:cNvGrpSpPr/>
            <p:nvPr/>
          </p:nvGrpSpPr>
          <p:grpSpPr>
            <a:xfrm rot="2700000">
              <a:off x="1676025" y="2799203"/>
              <a:ext cx="9887226" cy="4755720"/>
              <a:chOff x="0" y="0"/>
              <a:chExt cx="660400" cy="317650"/>
            </a:xfrm>
          </p:grpSpPr>
          <p:sp>
            <p:nvSpPr>
              <p:cNvPr id="937" name="Google Shape;937;p50"/>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38" name="Google Shape;938;p50"/>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939" name="Google Shape;939;p50"/>
            <p:cNvCxnSpPr/>
            <p:nvPr/>
          </p:nvCxnSpPr>
          <p:spPr>
            <a:xfrm>
              <a:off x="1060010" y="3892256"/>
              <a:ext cx="6913500" cy="6843600"/>
            </a:xfrm>
            <a:prstGeom prst="straightConnector1">
              <a:avLst/>
            </a:prstGeom>
            <a:noFill/>
            <a:ln cap="flat" cmpd="sng" w="38100">
              <a:solidFill>
                <a:srgbClr val="8CA9AD"/>
              </a:solidFill>
              <a:prstDash val="solid"/>
              <a:round/>
              <a:headEnd len="sm" w="sm" type="none"/>
              <a:tailEnd len="sm" w="sm" type="none"/>
            </a:ln>
          </p:spPr>
        </p:cxnSp>
        <p:cxnSp>
          <p:nvCxnSpPr>
            <p:cNvPr id="940" name="Google Shape;940;p50"/>
            <p:cNvCxnSpPr/>
            <p:nvPr/>
          </p:nvCxnSpPr>
          <p:spPr>
            <a:xfrm>
              <a:off x="774748" y="4309159"/>
              <a:ext cx="6718500" cy="6718500"/>
            </a:xfrm>
            <a:prstGeom prst="straightConnector1">
              <a:avLst/>
            </a:prstGeom>
            <a:noFill/>
            <a:ln cap="flat" cmpd="sng" w="38100">
              <a:solidFill>
                <a:srgbClr val="8CA9AD"/>
              </a:solidFill>
              <a:prstDash val="solid"/>
              <a:round/>
              <a:headEnd len="sm" w="sm" type="none"/>
              <a:tailEnd len="sm" w="sm" type="none"/>
            </a:ln>
          </p:spPr>
        </p:cxnSp>
        <p:cxnSp>
          <p:nvCxnSpPr>
            <p:cNvPr id="941" name="Google Shape;941;p50"/>
            <p:cNvCxnSpPr/>
            <p:nvPr/>
          </p:nvCxnSpPr>
          <p:spPr>
            <a:xfrm>
              <a:off x="535279" y="4787119"/>
              <a:ext cx="6489600" cy="6489600"/>
            </a:xfrm>
            <a:prstGeom prst="straightConnector1">
              <a:avLst/>
            </a:prstGeom>
            <a:noFill/>
            <a:ln cap="flat" cmpd="sng" w="38100">
              <a:solidFill>
                <a:srgbClr val="8CA9AD"/>
              </a:solidFill>
              <a:prstDash val="solid"/>
              <a:round/>
              <a:headEnd len="sm" w="sm" type="none"/>
              <a:tailEnd len="sm" w="sm" type="none"/>
            </a:ln>
          </p:spPr>
        </p:cxnSp>
        <p:cxnSp>
          <p:nvCxnSpPr>
            <p:cNvPr id="942" name="Google Shape;942;p50"/>
            <p:cNvCxnSpPr/>
            <p:nvPr/>
          </p:nvCxnSpPr>
          <p:spPr>
            <a:xfrm>
              <a:off x="366406" y="5302142"/>
              <a:ext cx="6254100" cy="6254100"/>
            </a:xfrm>
            <a:prstGeom prst="straightConnector1">
              <a:avLst/>
            </a:prstGeom>
            <a:noFill/>
            <a:ln cap="flat" cmpd="sng" w="38100">
              <a:solidFill>
                <a:srgbClr val="8CA9AD"/>
              </a:solidFill>
              <a:prstDash val="solid"/>
              <a:round/>
              <a:headEnd len="sm" w="sm" type="none"/>
              <a:tailEnd len="sm" w="sm" type="none"/>
            </a:ln>
          </p:spPr>
        </p:cxnSp>
        <p:cxnSp>
          <p:nvCxnSpPr>
            <p:cNvPr id="943" name="Google Shape;943;p50"/>
            <p:cNvCxnSpPr/>
            <p:nvPr/>
          </p:nvCxnSpPr>
          <p:spPr>
            <a:xfrm>
              <a:off x="174601" y="5888378"/>
              <a:ext cx="5796900" cy="5796900"/>
            </a:xfrm>
            <a:prstGeom prst="straightConnector1">
              <a:avLst/>
            </a:prstGeom>
            <a:noFill/>
            <a:ln cap="flat" cmpd="sng" w="38100">
              <a:solidFill>
                <a:srgbClr val="8CA9AD"/>
              </a:solidFill>
              <a:prstDash val="solid"/>
              <a:round/>
              <a:headEnd len="sm" w="sm" type="none"/>
              <a:tailEnd len="sm" w="sm" type="none"/>
            </a:ln>
          </p:spPr>
        </p:cxnSp>
        <p:cxnSp>
          <p:nvCxnSpPr>
            <p:cNvPr id="944" name="Google Shape;944;p50"/>
            <p:cNvCxnSpPr/>
            <p:nvPr/>
          </p:nvCxnSpPr>
          <p:spPr>
            <a:xfrm>
              <a:off x="13508" y="6480010"/>
              <a:ext cx="5284800" cy="5314200"/>
            </a:xfrm>
            <a:prstGeom prst="straightConnector1">
              <a:avLst/>
            </a:prstGeom>
            <a:noFill/>
            <a:ln cap="flat" cmpd="sng" w="38100">
              <a:solidFill>
                <a:srgbClr val="8CA9AD"/>
              </a:solidFill>
              <a:prstDash val="solid"/>
              <a:round/>
              <a:headEnd len="sm" w="sm" type="none"/>
              <a:tailEnd len="sm" w="sm" type="none"/>
            </a:ln>
          </p:spPr>
        </p:cxnSp>
        <p:cxnSp>
          <p:nvCxnSpPr>
            <p:cNvPr id="945" name="Google Shape;945;p50"/>
            <p:cNvCxnSpPr/>
            <p:nvPr/>
          </p:nvCxnSpPr>
          <p:spPr>
            <a:xfrm>
              <a:off x="47865" y="7228854"/>
              <a:ext cx="4503300" cy="4480200"/>
            </a:xfrm>
            <a:prstGeom prst="straightConnector1">
              <a:avLst/>
            </a:prstGeom>
            <a:noFill/>
            <a:ln cap="flat" cmpd="sng" w="38100">
              <a:solidFill>
                <a:srgbClr val="8CA9AD"/>
              </a:solidFill>
              <a:prstDash val="solid"/>
              <a:round/>
              <a:headEnd len="sm" w="sm" type="none"/>
              <a:tailEnd len="sm" w="sm" type="none"/>
            </a:ln>
          </p:spPr>
        </p:cxnSp>
        <p:cxnSp>
          <p:nvCxnSpPr>
            <p:cNvPr id="946" name="Google Shape;946;p50"/>
            <p:cNvCxnSpPr/>
            <p:nvPr/>
          </p:nvCxnSpPr>
          <p:spPr>
            <a:xfrm>
              <a:off x="165620" y="8131631"/>
              <a:ext cx="3504900" cy="3562500"/>
            </a:xfrm>
            <a:prstGeom prst="straightConnector1">
              <a:avLst/>
            </a:prstGeom>
            <a:noFill/>
            <a:ln cap="flat" cmpd="sng" w="38100">
              <a:solidFill>
                <a:srgbClr val="8CA9AD"/>
              </a:solidFill>
              <a:prstDash val="solid"/>
              <a:round/>
              <a:headEnd len="sm" w="sm" type="none"/>
              <a:tailEnd len="sm" w="sm" type="none"/>
            </a:ln>
          </p:spPr>
        </p:cxnSp>
        <p:cxnSp>
          <p:nvCxnSpPr>
            <p:cNvPr id="947" name="Google Shape;947;p50"/>
            <p:cNvCxnSpPr/>
            <p:nvPr/>
          </p:nvCxnSpPr>
          <p:spPr>
            <a:xfrm>
              <a:off x="676661" y="9346264"/>
              <a:ext cx="1790100" cy="1790100"/>
            </a:xfrm>
            <a:prstGeom prst="straightConnector1">
              <a:avLst/>
            </a:prstGeom>
            <a:noFill/>
            <a:ln cap="flat" cmpd="sng" w="38100">
              <a:solidFill>
                <a:srgbClr val="8CA9AD"/>
              </a:solidFill>
              <a:prstDash val="solid"/>
              <a:round/>
              <a:headEnd len="sm" w="sm" type="none"/>
              <a:tailEnd len="sm" w="sm" type="none"/>
            </a:ln>
          </p:spPr>
        </p:cxnSp>
      </p:grpSp>
      <p:grpSp>
        <p:nvGrpSpPr>
          <p:cNvPr id="948" name="Google Shape;948;p50"/>
          <p:cNvGrpSpPr/>
          <p:nvPr/>
        </p:nvGrpSpPr>
        <p:grpSpPr>
          <a:xfrm>
            <a:off x="-1311940" y="-2596482"/>
            <a:ext cx="4418697" cy="4422829"/>
            <a:chOff x="13508" y="0"/>
            <a:chExt cx="11783193" cy="11794210"/>
          </a:xfrm>
        </p:grpSpPr>
        <p:grpSp>
          <p:nvGrpSpPr>
            <p:cNvPr id="949" name="Google Shape;949;p50"/>
            <p:cNvGrpSpPr/>
            <p:nvPr/>
          </p:nvGrpSpPr>
          <p:grpSpPr>
            <a:xfrm rot="2700000">
              <a:off x="1676025" y="2799203"/>
              <a:ext cx="9887226" cy="4755720"/>
              <a:chOff x="0" y="0"/>
              <a:chExt cx="660400" cy="317650"/>
            </a:xfrm>
          </p:grpSpPr>
          <p:sp>
            <p:nvSpPr>
              <p:cNvPr id="950" name="Google Shape;950;p50"/>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51" name="Google Shape;951;p50"/>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952" name="Google Shape;952;p50"/>
            <p:cNvCxnSpPr/>
            <p:nvPr/>
          </p:nvCxnSpPr>
          <p:spPr>
            <a:xfrm>
              <a:off x="1060010" y="3892256"/>
              <a:ext cx="6913500" cy="6843600"/>
            </a:xfrm>
            <a:prstGeom prst="straightConnector1">
              <a:avLst/>
            </a:prstGeom>
            <a:noFill/>
            <a:ln cap="flat" cmpd="sng" w="38100">
              <a:solidFill>
                <a:srgbClr val="8CA9AD"/>
              </a:solidFill>
              <a:prstDash val="solid"/>
              <a:round/>
              <a:headEnd len="sm" w="sm" type="none"/>
              <a:tailEnd len="sm" w="sm" type="none"/>
            </a:ln>
          </p:spPr>
        </p:cxnSp>
        <p:cxnSp>
          <p:nvCxnSpPr>
            <p:cNvPr id="953" name="Google Shape;953;p50"/>
            <p:cNvCxnSpPr/>
            <p:nvPr/>
          </p:nvCxnSpPr>
          <p:spPr>
            <a:xfrm>
              <a:off x="774748" y="4309159"/>
              <a:ext cx="6718500" cy="6718500"/>
            </a:xfrm>
            <a:prstGeom prst="straightConnector1">
              <a:avLst/>
            </a:prstGeom>
            <a:noFill/>
            <a:ln cap="flat" cmpd="sng" w="38100">
              <a:solidFill>
                <a:srgbClr val="8CA9AD"/>
              </a:solidFill>
              <a:prstDash val="solid"/>
              <a:round/>
              <a:headEnd len="sm" w="sm" type="none"/>
              <a:tailEnd len="sm" w="sm" type="none"/>
            </a:ln>
          </p:spPr>
        </p:cxnSp>
        <p:cxnSp>
          <p:nvCxnSpPr>
            <p:cNvPr id="954" name="Google Shape;954;p50"/>
            <p:cNvCxnSpPr/>
            <p:nvPr/>
          </p:nvCxnSpPr>
          <p:spPr>
            <a:xfrm>
              <a:off x="535279" y="4787119"/>
              <a:ext cx="6489600" cy="6489600"/>
            </a:xfrm>
            <a:prstGeom prst="straightConnector1">
              <a:avLst/>
            </a:prstGeom>
            <a:noFill/>
            <a:ln cap="flat" cmpd="sng" w="38100">
              <a:solidFill>
                <a:srgbClr val="8CA9AD"/>
              </a:solidFill>
              <a:prstDash val="solid"/>
              <a:round/>
              <a:headEnd len="sm" w="sm" type="none"/>
              <a:tailEnd len="sm" w="sm" type="none"/>
            </a:ln>
          </p:spPr>
        </p:cxnSp>
        <p:cxnSp>
          <p:nvCxnSpPr>
            <p:cNvPr id="955" name="Google Shape;955;p50"/>
            <p:cNvCxnSpPr/>
            <p:nvPr/>
          </p:nvCxnSpPr>
          <p:spPr>
            <a:xfrm>
              <a:off x="366406" y="5302142"/>
              <a:ext cx="6254100" cy="6254100"/>
            </a:xfrm>
            <a:prstGeom prst="straightConnector1">
              <a:avLst/>
            </a:prstGeom>
            <a:noFill/>
            <a:ln cap="flat" cmpd="sng" w="38100">
              <a:solidFill>
                <a:srgbClr val="8CA9AD"/>
              </a:solidFill>
              <a:prstDash val="solid"/>
              <a:round/>
              <a:headEnd len="sm" w="sm" type="none"/>
              <a:tailEnd len="sm" w="sm" type="none"/>
            </a:ln>
          </p:spPr>
        </p:cxnSp>
        <p:cxnSp>
          <p:nvCxnSpPr>
            <p:cNvPr id="956" name="Google Shape;956;p50"/>
            <p:cNvCxnSpPr/>
            <p:nvPr/>
          </p:nvCxnSpPr>
          <p:spPr>
            <a:xfrm>
              <a:off x="174601" y="5888378"/>
              <a:ext cx="5796900" cy="5796900"/>
            </a:xfrm>
            <a:prstGeom prst="straightConnector1">
              <a:avLst/>
            </a:prstGeom>
            <a:noFill/>
            <a:ln cap="flat" cmpd="sng" w="38100">
              <a:solidFill>
                <a:srgbClr val="8CA9AD"/>
              </a:solidFill>
              <a:prstDash val="solid"/>
              <a:round/>
              <a:headEnd len="sm" w="sm" type="none"/>
              <a:tailEnd len="sm" w="sm" type="none"/>
            </a:ln>
          </p:spPr>
        </p:cxnSp>
        <p:cxnSp>
          <p:nvCxnSpPr>
            <p:cNvPr id="957" name="Google Shape;957;p50"/>
            <p:cNvCxnSpPr/>
            <p:nvPr/>
          </p:nvCxnSpPr>
          <p:spPr>
            <a:xfrm>
              <a:off x="13508" y="6480010"/>
              <a:ext cx="5284800" cy="5314200"/>
            </a:xfrm>
            <a:prstGeom prst="straightConnector1">
              <a:avLst/>
            </a:prstGeom>
            <a:noFill/>
            <a:ln cap="flat" cmpd="sng" w="38100">
              <a:solidFill>
                <a:srgbClr val="8CA9AD"/>
              </a:solidFill>
              <a:prstDash val="solid"/>
              <a:round/>
              <a:headEnd len="sm" w="sm" type="none"/>
              <a:tailEnd len="sm" w="sm" type="none"/>
            </a:ln>
          </p:spPr>
        </p:cxnSp>
        <p:cxnSp>
          <p:nvCxnSpPr>
            <p:cNvPr id="958" name="Google Shape;958;p50"/>
            <p:cNvCxnSpPr/>
            <p:nvPr/>
          </p:nvCxnSpPr>
          <p:spPr>
            <a:xfrm>
              <a:off x="47865" y="7228854"/>
              <a:ext cx="4503300" cy="4480200"/>
            </a:xfrm>
            <a:prstGeom prst="straightConnector1">
              <a:avLst/>
            </a:prstGeom>
            <a:noFill/>
            <a:ln cap="flat" cmpd="sng" w="38100">
              <a:solidFill>
                <a:srgbClr val="8CA9AD"/>
              </a:solidFill>
              <a:prstDash val="solid"/>
              <a:round/>
              <a:headEnd len="sm" w="sm" type="none"/>
              <a:tailEnd len="sm" w="sm" type="none"/>
            </a:ln>
          </p:spPr>
        </p:cxnSp>
        <p:cxnSp>
          <p:nvCxnSpPr>
            <p:cNvPr id="959" name="Google Shape;959;p50"/>
            <p:cNvCxnSpPr/>
            <p:nvPr/>
          </p:nvCxnSpPr>
          <p:spPr>
            <a:xfrm>
              <a:off x="165620" y="8131631"/>
              <a:ext cx="3504900" cy="3562500"/>
            </a:xfrm>
            <a:prstGeom prst="straightConnector1">
              <a:avLst/>
            </a:prstGeom>
            <a:noFill/>
            <a:ln cap="flat" cmpd="sng" w="38100">
              <a:solidFill>
                <a:srgbClr val="8CA9AD"/>
              </a:solidFill>
              <a:prstDash val="solid"/>
              <a:round/>
              <a:headEnd len="sm" w="sm" type="none"/>
              <a:tailEnd len="sm" w="sm" type="none"/>
            </a:ln>
          </p:spPr>
        </p:cxnSp>
        <p:cxnSp>
          <p:nvCxnSpPr>
            <p:cNvPr id="960" name="Google Shape;960;p50"/>
            <p:cNvCxnSpPr/>
            <p:nvPr/>
          </p:nvCxnSpPr>
          <p:spPr>
            <a:xfrm>
              <a:off x="676661" y="9346264"/>
              <a:ext cx="1790100" cy="1790100"/>
            </a:xfrm>
            <a:prstGeom prst="straightConnector1">
              <a:avLst/>
            </a:prstGeom>
            <a:noFill/>
            <a:ln cap="flat" cmpd="sng" w="38100">
              <a:solidFill>
                <a:srgbClr val="8CA9AD"/>
              </a:solidFill>
              <a:prstDash val="solid"/>
              <a:round/>
              <a:headEnd len="sm" w="sm" type="none"/>
              <a:tailEnd len="sm" w="sm" type="none"/>
            </a:ln>
          </p:spPr>
        </p:cxn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grpSp>
        <p:nvGrpSpPr>
          <p:cNvPr id="965" name="Google Shape;965;p51"/>
          <p:cNvGrpSpPr/>
          <p:nvPr/>
        </p:nvGrpSpPr>
        <p:grpSpPr>
          <a:xfrm rot="2700000">
            <a:off x="-1583357" y="-2170779"/>
            <a:ext cx="3707675" cy="1783378"/>
            <a:chOff x="0" y="0"/>
            <a:chExt cx="660400" cy="317650"/>
          </a:xfrm>
        </p:grpSpPr>
        <p:sp>
          <p:nvSpPr>
            <p:cNvPr id="966" name="Google Shape;966;p51"/>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67" name="Google Shape;967;p51"/>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968" name="Google Shape;968;p51"/>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969" name="Google Shape;969;p51"/>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970" name="Google Shape;970;p51"/>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971" name="Google Shape;971;p51"/>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972" name="Google Shape;972;p51"/>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973" name="Google Shape;973;p51"/>
          <p:cNvSpPr txBox="1"/>
          <p:nvPr/>
        </p:nvSpPr>
        <p:spPr>
          <a:xfrm>
            <a:off x="682800" y="551100"/>
            <a:ext cx="7778400" cy="457200"/>
          </a:xfrm>
          <a:prstGeom prst="rect">
            <a:avLst/>
          </a:prstGeom>
          <a:noFill/>
          <a:ln>
            <a:noFill/>
          </a:ln>
        </p:spPr>
        <p:txBody>
          <a:bodyPr anchorCtr="0" anchor="t" bIns="0" lIns="0" spcFirstLastPara="1" rIns="0" wrap="square" tIns="0">
            <a:spAutoFit/>
          </a:bodyPr>
          <a:lstStyle/>
          <a:p>
            <a:pPr indent="0" lvl="0" marL="0" rtl="0" algn="ctr">
              <a:lnSpc>
                <a:spcPct val="99000"/>
              </a:lnSpc>
              <a:spcBef>
                <a:spcPts val="0"/>
              </a:spcBef>
              <a:spcAft>
                <a:spcPts val="0"/>
              </a:spcAft>
              <a:buNone/>
            </a:pPr>
            <a:r>
              <a:rPr b="1" lang="en" sz="3000">
                <a:solidFill>
                  <a:srgbClr val="227C9D"/>
                </a:solidFill>
              </a:rPr>
              <a:t>What are viewsets and why they are used?</a:t>
            </a:r>
            <a:endParaRPr b="1" sz="3000">
              <a:solidFill>
                <a:srgbClr val="227C9D"/>
              </a:solidFill>
            </a:endParaRPr>
          </a:p>
        </p:txBody>
      </p:sp>
      <p:sp>
        <p:nvSpPr>
          <p:cNvPr id="974" name="Google Shape;974;p51"/>
          <p:cNvSpPr txBox="1"/>
          <p:nvPr/>
        </p:nvSpPr>
        <p:spPr>
          <a:xfrm>
            <a:off x="918800" y="1395738"/>
            <a:ext cx="7557600" cy="215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t/>
            </a:r>
            <a:endParaRPr>
              <a:solidFill>
                <a:srgbClr val="545454"/>
              </a:solidFill>
              <a:latin typeface="DM Sans"/>
              <a:ea typeface="DM Sans"/>
              <a:cs typeface="DM Sans"/>
              <a:sym typeface="DM Sans"/>
            </a:endParaRPr>
          </a:p>
        </p:txBody>
      </p:sp>
      <p:sp>
        <p:nvSpPr>
          <p:cNvPr id="975" name="Google Shape;975;p51"/>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976" name="Google Shape;976;p51"/>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977" name="Google Shape;977;p51"/>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978" name="Google Shape;978;p51"/>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979" name="Google Shape;979;p51"/>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980" name="Google Shape;980;p51"/>
          <p:cNvSpPr txBox="1"/>
          <p:nvPr/>
        </p:nvSpPr>
        <p:spPr>
          <a:xfrm>
            <a:off x="737850" y="1395750"/>
            <a:ext cx="79986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666666"/>
              </a:buClr>
              <a:buSzPts val="1400"/>
              <a:buFont typeface="DM Sans"/>
              <a:buChar char="●"/>
            </a:pPr>
            <a:r>
              <a:rPr lang="en">
                <a:solidFill>
                  <a:srgbClr val="666666"/>
                </a:solidFill>
                <a:latin typeface="DM Sans"/>
                <a:ea typeface="DM Sans"/>
                <a:cs typeface="DM Sans"/>
                <a:sym typeface="DM Sans"/>
              </a:rPr>
              <a:t>In Django, a ViewSet is a class-based view that is used in conjunction with Django REST Framework (DRF) to handle HTTP methods (GET, POST, PUT, DELETE, etc.) for API endpoints. </a:t>
            </a:r>
            <a:endParaRPr>
              <a:solidFill>
                <a:srgbClr val="666666"/>
              </a:solidFill>
              <a:latin typeface="DM Sans"/>
              <a:ea typeface="DM Sans"/>
              <a:cs typeface="DM Sans"/>
              <a:sym typeface="DM Sans"/>
            </a:endParaRPr>
          </a:p>
          <a:p>
            <a:pPr indent="-317500" lvl="0" marL="457200" rtl="0" algn="l">
              <a:lnSpc>
                <a:spcPct val="150000"/>
              </a:lnSpc>
              <a:spcBef>
                <a:spcPts val="0"/>
              </a:spcBef>
              <a:spcAft>
                <a:spcPts val="0"/>
              </a:spcAft>
              <a:buClr>
                <a:srgbClr val="666666"/>
              </a:buClr>
              <a:buSzPts val="1400"/>
              <a:buFont typeface="DM Sans"/>
              <a:buChar char="●"/>
            </a:pPr>
            <a:r>
              <a:rPr lang="en">
                <a:solidFill>
                  <a:srgbClr val="666666"/>
                </a:solidFill>
                <a:latin typeface="DM Sans"/>
                <a:ea typeface="DM Sans"/>
                <a:cs typeface="DM Sans"/>
                <a:sym typeface="DM Sans"/>
              </a:rPr>
              <a:t>ViewSets provide a way to organize the logic for different actions related to a resource (e.g., a model in your database) in a single class.</a:t>
            </a:r>
            <a:endParaRPr>
              <a:solidFill>
                <a:srgbClr val="666666"/>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grpSp>
        <p:nvGrpSpPr>
          <p:cNvPr id="985" name="Google Shape;985;p52"/>
          <p:cNvGrpSpPr/>
          <p:nvPr/>
        </p:nvGrpSpPr>
        <p:grpSpPr>
          <a:xfrm rot="2700000">
            <a:off x="-1583357" y="-2170779"/>
            <a:ext cx="3707675" cy="1783378"/>
            <a:chOff x="0" y="0"/>
            <a:chExt cx="660400" cy="317650"/>
          </a:xfrm>
        </p:grpSpPr>
        <p:sp>
          <p:nvSpPr>
            <p:cNvPr id="986" name="Google Shape;986;p52"/>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87" name="Google Shape;987;p52"/>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988" name="Google Shape;988;p52"/>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989" name="Google Shape;989;p52"/>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990" name="Google Shape;990;p52"/>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991" name="Google Shape;991;p52"/>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992" name="Google Shape;992;p52"/>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993" name="Google Shape;993;p52"/>
          <p:cNvSpPr txBox="1"/>
          <p:nvPr/>
        </p:nvSpPr>
        <p:spPr>
          <a:xfrm>
            <a:off x="918800" y="1395738"/>
            <a:ext cx="7557600" cy="215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t/>
            </a:r>
            <a:endParaRPr>
              <a:solidFill>
                <a:srgbClr val="545454"/>
              </a:solidFill>
              <a:latin typeface="DM Sans"/>
              <a:ea typeface="DM Sans"/>
              <a:cs typeface="DM Sans"/>
              <a:sym typeface="DM Sans"/>
            </a:endParaRPr>
          </a:p>
        </p:txBody>
      </p:sp>
      <p:sp>
        <p:nvSpPr>
          <p:cNvPr id="994" name="Google Shape;994;p52"/>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995" name="Google Shape;995;p52"/>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996" name="Google Shape;996;p52"/>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997" name="Google Shape;997;p52"/>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998" name="Google Shape;998;p52"/>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999" name="Google Shape;999;p52"/>
          <p:cNvPicPr preferRelativeResize="0"/>
          <p:nvPr/>
        </p:nvPicPr>
        <p:blipFill>
          <a:blip r:embed="rId6">
            <a:alphaModFix/>
          </a:blip>
          <a:stretch>
            <a:fillRect/>
          </a:stretch>
        </p:blipFill>
        <p:spPr>
          <a:xfrm>
            <a:off x="598050" y="1168575"/>
            <a:ext cx="8078949" cy="3707226"/>
          </a:xfrm>
          <a:prstGeom prst="rect">
            <a:avLst/>
          </a:prstGeom>
          <a:noFill/>
          <a:ln>
            <a:noFill/>
          </a:ln>
        </p:spPr>
      </p:pic>
      <p:sp>
        <p:nvSpPr>
          <p:cNvPr id="1000" name="Google Shape;1000;p52"/>
          <p:cNvSpPr txBox="1"/>
          <p:nvPr/>
        </p:nvSpPr>
        <p:spPr>
          <a:xfrm>
            <a:off x="2140650" y="376750"/>
            <a:ext cx="4862700" cy="4572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3000">
                <a:solidFill>
                  <a:srgbClr val="227C9D"/>
                </a:solidFill>
              </a:rPr>
              <a:t>viewsets</a:t>
            </a:r>
            <a:r>
              <a:rPr b="1" lang="en" sz="3000">
                <a:solidFill>
                  <a:srgbClr val="227C9D"/>
                </a:solidFill>
              </a:rPr>
              <a:t>.py</a:t>
            </a:r>
            <a:endParaRPr b="1" sz="3000">
              <a:solidFill>
                <a:srgbClr val="227C9D"/>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004" name="Shape 1004"/>
        <p:cNvGrpSpPr/>
        <p:nvPr/>
      </p:nvGrpSpPr>
      <p:grpSpPr>
        <a:xfrm>
          <a:off x="0" y="0"/>
          <a:ext cx="0" cy="0"/>
          <a:chOff x="0" y="0"/>
          <a:chExt cx="0" cy="0"/>
        </a:xfrm>
      </p:grpSpPr>
      <p:sp>
        <p:nvSpPr>
          <p:cNvPr id="1005" name="Google Shape;1005;p53"/>
          <p:cNvSpPr txBox="1"/>
          <p:nvPr/>
        </p:nvSpPr>
        <p:spPr>
          <a:xfrm>
            <a:off x="1917007" y="1783230"/>
            <a:ext cx="5310000" cy="95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4500">
                <a:solidFill>
                  <a:srgbClr val="227C9D"/>
                </a:solidFill>
              </a:rPr>
              <a:t>Django Serializers</a:t>
            </a:r>
            <a:endParaRPr b="1" sz="4500">
              <a:solidFill>
                <a:srgbClr val="227C9D"/>
              </a:solidFill>
            </a:endParaRPr>
          </a:p>
        </p:txBody>
      </p:sp>
      <p:sp>
        <p:nvSpPr>
          <p:cNvPr id="1006" name="Google Shape;1006;p53"/>
          <p:cNvSpPr/>
          <p:nvPr/>
        </p:nvSpPr>
        <p:spPr>
          <a:xfrm>
            <a:off x="8602096"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007" name="Google Shape;1007;p53"/>
          <p:cNvSpPr/>
          <p:nvPr/>
        </p:nvSpPr>
        <p:spPr>
          <a:xfrm>
            <a:off x="8602096" y="514350"/>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008" name="Google Shape;1008;p53"/>
          <p:cNvSpPr/>
          <p:nvPr/>
        </p:nvSpPr>
        <p:spPr>
          <a:xfrm rot="-5400000">
            <a:off x="8602096" y="1056255"/>
            <a:ext cx="541905"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1009" name="Google Shape;1009;p53"/>
          <p:cNvSpPr/>
          <p:nvPr/>
        </p:nvSpPr>
        <p:spPr>
          <a:xfrm>
            <a:off x="8060191"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010" name="Google Shape;1010;p53"/>
          <p:cNvSpPr/>
          <p:nvPr/>
        </p:nvSpPr>
        <p:spPr>
          <a:xfrm rot="5400000">
            <a:off x="7518286" y="51435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011" name="Google Shape;1011;p53"/>
          <p:cNvSpPr/>
          <p:nvPr/>
        </p:nvSpPr>
        <p:spPr>
          <a:xfrm rot="10800000">
            <a:off x="8060191" y="10562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012" name="Google Shape;1012;p53"/>
          <p:cNvSpPr/>
          <p:nvPr/>
        </p:nvSpPr>
        <p:spPr>
          <a:xfrm>
            <a:off x="7518287" y="1056255"/>
            <a:ext cx="541904"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
        <p:nvSpPr>
          <p:cNvPr id="1013" name="Google Shape;1013;p53"/>
          <p:cNvSpPr/>
          <p:nvPr/>
        </p:nvSpPr>
        <p:spPr>
          <a:xfrm rot="-5400000">
            <a:off x="6385353" y="-27555"/>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1014" name="Google Shape;1014;p53"/>
          <p:cNvSpPr/>
          <p:nvPr/>
        </p:nvSpPr>
        <p:spPr>
          <a:xfrm>
            <a:off x="6385352" y="514350"/>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1015" name="Google Shape;1015;p53"/>
          <p:cNvSpPr/>
          <p:nvPr/>
        </p:nvSpPr>
        <p:spPr>
          <a:xfrm rot="10800000">
            <a:off x="4763" y="3522078"/>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016" name="Google Shape;1016;p53"/>
          <p:cNvSpPr/>
          <p:nvPr/>
        </p:nvSpPr>
        <p:spPr>
          <a:xfrm>
            <a:off x="541905" y="353636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017" name="Google Shape;1017;p53"/>
          <p:cNvSpPr/>
          <p:nvPr/>
        </p:nvSpPr>
        <p:spPr>
          <a:xfrm>
            <a:off x="0" y="407827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018" name="Google Shape;1018;p53"/>
          <p:cNvSpPr/>
          <p:nvPr/>
        </p:nvSpPr>
        <p:spPr>
          <a:xfrm rot="10800000">
            <a:off x="0" y="462017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019" name="Google Shape;1019;p53"/>
          <p:cNvSpPr/>
          <p:nvPr/>
        </p:nvSpPr>
        <p:spPr>
          <a:xfrm rot="-5400000">
            <a:off x="541905" y="4620174"/>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020" name="Google Shape;1020;p53"/>
          <p:cNvSpPr/>
          <p:nvPr/>
        </p:nvSpPr>
        <p:spPr>
          <a:xfrm rot="10800000">
            <a:off x="1660875" y="46344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021" name="Google Shape;1021;p53"/>
          <p:cNvSpPr/>
          <p:nvPr/>
        </p:nvSpPr>
        <p:spPr>
          <a:xfrm>
            <a:off x="1660875" y="409255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022" name="Google Shape;1022;p53"/>
          <p:cNvSpPr/>
          <p:nvPr/>
        </p:nvSpPr>
        <p:spPr>
          <a:xfrm rot="5400000">
            <a:off x="2202780" y="4634462"/>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grpSp>
        <p:nvGrpSpPr>
          <p:cNvPr id="1023" name="Google Shape;1023;p53"/>
          <p:cNvGrpSpPr/>
          <p:nvPr/>
        </p:nvGrpSpPr>
        <p:grpSpPr>
          <a:xfrm>
            <a:off x="6566867" y="2737518"/>
            <a:ext cx="4418697" cy="4422829"/>
            <a:chOff x="13508" y="0"/>
            <a:chExt cx="11783193" cy="11794210"/>
          </a:xfrm>
        </p:grpSpPr>
        <p:grpSp>
          <p:nvGrpSpPr>
            <p:cNvPr id="1024" name="Google Shape;1024;p53"/>
            <p:cNvGrpSpPr/>
            <p:nvPr/>
          </p:nvGrpSpPr>
          <p:grpSpPr>
            <a:xfrm rot="2700000">
              <a:off x="1676025" y="2799203"/>
              <a:ext cx="9887226" cy="4755720"/>
              <a:chOff x="0" y="0"/>
              <a:chExt cx="660400" cy="317650"/>
            </a:xfrm>
          </p:grpSpPr>
          <p:sp>
            <p:nvSpPr>
              <p:cNvPr id="1025" name="Google Shape;1025;p53"/>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26" name="Google Shape;1026;p53"/>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027" name="Google Shape;1027;p53"/>
            <p:cNvCxnSpPr/>
            <p:nvPr/>
          </p:nvCxnSpPr>
          <p:spPr>
            <a:xfrm>
              <a:off x="1060010" y="3892256"/>
              <a:ext cx="6913500" cy="6843600"/>
            </a:xfrm>
            <a:prstGeom prst="straightConnector1">
              <a:avLst/>
            </a:prstGeom>
            <a:noFill/>
            <a:ln cap="flat" cmpd="sng" w="38100">
              <a:solidFill>
                <a:srgbClr val="8CA9AD"/>
              </a:solidFill>
              <a:prstDash val="solid"/>
              <a:round/>
              <a:headEnd len="sm" w="sm" type="none"/>
              <a:tailEnd len="sm" w="sm" type="none"/>
            </a:ln>
          </p:spPr>
        </p:cxnSp>
        <p:cxnSp>
          <p:nvCxnSpPr>
            <p:cNvPr id="1028" name="Google Shape;1028;p53"/>
            <p:cNvCxnSpPr/>
            <p:nvPr/>
          </p:nvCxnSpPr>
          <p:spPr>
            <a:xfrm>
              <a:off x="774748" y="4309159"/>
              <a:ext cx="6718500" cy="6718500"/>
            </a:xfrm>
            <a:prstGeom prst="straightConnector1">
              <a:avLst/>
            </a:prstGeom>
            <a:noFill/>
            <a:ln cap="flat" cmpd="sng" w="38100">
              <a:solidFill>
                <a:srgbClr val="8CA9AD"/>
              </a:solidFill>
              <a:prstDash val="solid"/>
              <a:round/>
              <a:headEnd len="sm" w="sm" type="none"/>
              <a:tailEnd len="sm" w="sm" type="none"/>
            </a:ln>
          </p:spPr>
        </p:cxnSp>
        <p:cxnSp>
          <p:nvCxnSpPr>
            <p:cNvPr id="1029" name="Google Shape;1029;p53"/>
            <p:cNvCxnSpPr/>
            <p:nvPr/>
          </p:nvCxnSpPr>
          <p:spPr>
            <a:xfrm>
              <a:off x="535279" y="4787119"/>
              <a:ext cx="6489600" cy="6489600"/>
            </a:xfrm>
            <a:prstGeom prst="straightConnector1">
              <a:avLst/>
            </a:prstGeom>
            <a:noFill/>
            <a:ln cap="flat" cmpd="sng" w="38100">
              <a:solidFill>
                <a:srgbClr val="8CA9AD"/>
              </a:solidFill>
              <a:prstDash val="solid"/>
              <a:round/>
              <a:headEnd len="sm" w="sm" type="none"/>
              <a:tailEnd len="sm" w="sm" type="none"/>
            </a:ln>
          </p:spPr>
        </p:cxnSp>
        <p:cxnSp>
          <p:nvCxnSpPr>
            <p:cNvPr id="1030" name="Google Shape;1030;p53"/>
            <p:cNvCxnSpPr/>
            <p:nvPr/>
          </p:nvCxnSpPr>
          <p:spPr>
            <a:xfrm>
              <a:off x="366406" y="5302142"/>
              <a:ext cx="6254100" cy="6254100"/>
            </a:xfrm>
            <a:prstGeom prst="straightConnector1">
              <a:avLst/>
            </a:prstGeom>
            <a:noFill/>
            <a:ln cap="flat" cmpd="sng" w="38100">
              <a:solidFill>
                <a:srgbClr val="8CA9AD"/>
              </a:solidFill>
              <a:prstDash val="solid"/>
              <a:round/>
              <a:headEnd len="sm" w="sm" type="none"/>
              <a:tailEnd len="sm" w="sm" type="none"/>
            </a:ln>
          </p:spPr>
        </p:cxnSp>
        <p:cxnSp>
          <p:nvCxnSpPr>
            <p:cNvPr id="1031" name="Google Shape;1031;p53"/>
            <p:cNvCxnSpPr/>
            <p:nvPr/>
          </p:nvCxnSpPr>
          <p:spPr>
            <a:xfrm>
              <a:off x="174601" y="5888378"/>
              <a:ext cx="5796900" cy="5796900"/>
            </a:xfrm>
            <a:prstGeom prst="straightConnector1">
              <a:avLst/>
            </a:prstGeom>
            <a:noFill/>
            <a:ln cap="flat" cmpd="sng" w="38100">
              <a:solidFill>
                <a:srgbClr val="8CA9AD"/>
              </a:solidFill>
              <a:prstDash val="solid"/>
              <a:round/>
              <a:headEnd len="sm" w="sm" type="none"/>
              <a:tailEnd len="sm" w="sm" type="none"/>
            </a:ln>
          </p:spPr>
        </p:cxnSp>
        <p:cxnSp>
          <p:nvCxnSpPr>
            <p:cNvPr id="1032" name="Google Shape;1032;p53"/>
            <p:cNvCxnSpPr/>
            <p:nvPr/>
          </p:nvCxnSpPr>
          <p:spPr>
            <a:xfrm>
              <a:off x="13508" y="6480010"/>
              <a:ext cx="5284800" cy="5314200"/>
            </a:xfrm>
            <a:prstGeom prst="straightConnector1">
              <a:avLst/>
            </a:prstGeom>
            <a:noFill/>
            <a:ln cap="flat" cmpd="sng" w="38100">
              <a:solidFill>
                <a:srgbClr val="8CA9AD"/>
              </a:solidFill>
              <a:prstDash val="solid"/>
              <a:round/>
              <a:headEnd len="sm" w="sm" type="none"/>
              <a:tailEnd len="sm" w="sm" type="none"/>
            </a:ln>
          </p:spPr>
        </p:cxnSp>
        <p:cxnSp>
          <p:nvCxnSpPr>
            <p:cNvPr id="1033" name="Google Shape;1033;p53"/>
            <p:cNvCxnSpPr/>
            <p:nvPr/>
          </p:nvCxnSpPr>
          <p:spPr>
            <a:xfrm>
              <a:off x="47865" y="7228854"/>
              <a:ext cx="4503300" cy="4480200"/>
            </a:xfrm>
            <a:prstGeom prst="straightConnector1">
              <a:avLst/>
            </a:prstGeom>
            <a:noFill/>
            <a:ln cap="flat" cmpd="sng" w="38100">
              <a:solidFill>
                <a:srgbClr val="8CA9AD"/>
              </a:solidFill>
              <a:prstDash val="solid"/>
              <a:round/>
              <a:headEnd len="sm" w="sm" type="none"/>
              <a:tailEnd len="sm" w="sm" type="none"/>
            </a:ln>
          </p:spPr>
        </p:cxnSp>
        <p:cxnSp>
          <p:nvCxnSpPr>
            <p:cNvPr id="1034" name="Google Shape;1034;p53"/>
            <p:cNvCxnSpPr/>
            <p:nvPr/>
          </p:nvCxnSpPr>
          <p:spPr>
            <a:xfrm>
              <a:off x="165620" y="8131631"/>
              <a:ext cx="3504900" cy="3562500"/>
            </a:xfrm>
            <a:prstGeom prst="straightConnector1">
              <a:avLst/>
            </a:prstGeom>
            <a:noFill/>
            <a:ln cap="flat" cmpd="sng" w="38100">
              <a:solidFill>
                <a:srgbClr val="8CA9AD"/>
              </a:solidFill>
              <a:prstDash val="solid"/>
              <a:round/>
              <a:headEnd len="sm" w="sm" type="none"/>
              <a:tailEnd len="sm" w="sm" type="none"/>
            </a:ln>
          </p:spPr>
        </p:cxnSp>
        <p:cxnSp>
          <p:nvCxnSpPr>
            <p:cNvPr id="1035" name="Google Shape;1035;p53"/>
            <p:cNvCxnSpPr/>
            <p:nvPr/>
          </p:nvCxnSpPr>
          <p:spPr>
            <a:xfrm>
              <a:off x="676661" y="9346264"/>
              <a:ext cx="1790100" cy="1790100"/>
            </a:xfrm>
            <a:prstGeom prst="straightConnector1">
              <a:avLst/>
            </a:prstGeom>
            <a:noFill/>
            <a:ln cap="flat" cmpd="sng" w="38100">
              <a:solidFill>
                <a:srgbClr val="8CA9AD"/>
              </a:solidFill>
              <a:prstDash val="solid"/>
              <a:round/>
              <a:headEnd len="sm" w="sm" type="none"/>
              <a:tailEnd len="sm" w="sm" type="none"/>
            </a:ln>
          </p:spPr>
        </p:cxnSp>
      </p:grpSp>
      <p:grpSp>
        <p:nvGrpSpPr>
          <p:cNvPr id="1036" name="Google Shape;1036;p53"/>
          <p:cNvGrpSpPr/>
          <p:nvPr/>
        </p:nvGrpSpPr>
        <p:grpSpPr>
          <a:xfrm>
            <a:off x="-1311940" y="-2596482"/>
            <a:ext cx="4418697" cy="4422829"/>
            <a:chOff x="13508" y="0"/>
            <a:chExt cx="11783193" cy="11794210"/>
          </a:xfrm>
        </p:grpSpPr>
        <p:grpSp>
          <p:nvGrpSpPr>
            <p:cNvPr id="1037" name="Google Shape;1037;p53"/>
            <p:cNvGrpSpPr/>
            <p:nvPr/>
          </p:nvGrpSpPr>
          <p:grpSpPr>
            <a:xfrm rot="2700000">
              <a:off x="1676025" y="2799203"/>
              <a:ext cx="9887226" cy="4755720"/>
              <a:chOff x="0" y="0"/>
              <a:chExt cx="660400" cy="317650"/>
            </a:xfrm>
          </p:grpSpPr>
          <p:sp>
            <p:nvSpPr>
              <p:cNvPr id="1038" name="Google Shape;1038;p53"/>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39" name="Google Shape;1039;p53"/>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040" name="Google Shape;1040;p53"/>
            <p:cNvCxnSpPr/>
            <p:nvPr/>
          </p:nvCxnSpPr>
          <p:spPr>
            <a:xfrm>
              <a:off x="1060010" y="3892256"/>
              <a:ext cx="6913500" cy="6843600"/>
            </a:xfrm>
            <a:prstGeom prst="straightConnector1">
              <a:avLst/>
            </a:prstGeom>
            <a:noFill/>
            <a:ln cap="flat" cmpd="sng" w="38100">
              <a:solidFill>
                <a:srgbClr val="8CA9AD"/>
              </a:solidFill>
              <a:prstDash val="solid"/>
              <a:round/>
              <a:headEnd len="sm" w="sm" type="none"/>
              <a:tailEnd len="sm" w="sm" type="none"/>
            </a:ln>
          </p:spPr>
        </p:cxnSp>
        <p:cxnSp>
          <p:nvCxnSpPr>
            <p:cNvPr id="1041" name="Google Shape;1041;p53"/>
            <p:cNvCxnSpPr/>
            <p:nvPr/>
          </p:nvCxnSpPr>
          <p:spPr>
            <a:xfrm>
              <a:off x="774748" y="4309159"/>
              <a:ext cx="6718500" cy="6718500"/>
            </a:xfrm>
            <a:prstGeom prst="straightConnector1">
              <a:avLst/>
            </a:prstGeom>
            <a:noFill/>
            <a:ln cap="flat" cmpd="sng" w="38100">
              <a:solidFill>
                <a:srgbClr val="8CA9AD"/>
              </a:solidFill>
              <a:prstDash val="solid"/>
              <a:round/>
              <a:headEnd len="sm" w="sm" type="none"/>
              <a:tailEnd len="sm" w="sm" type="none"/>
            </a:ln>
          </p:spPr>
        </p:cxnSp>
        <p:cxnSp>
          <p:nvCxnSpPr>
            <p:cNvPr id="1042" name="Google Shape;1042;p53"/>
            <p:cNvCxnSpPr/>
            <p:nvPr/>
          </p:nvCxnSpPr>
          <p:spPr>
            <a:xfrm>
              <a:off x="535279" y="4787119"/>
              <a:ext cx="6489600" cy="6489600"/>
            </a:xfrm>
            <a:prstGeom prst="straightConnector1">
              <a:avLst/>
            </a:prstGeom>
            <a:noFill/>
            <a:ln cap="flat" cmpd="sng" w="38100">
              <a:solidFill>
                <a:srgbClr val="8CA9AD"/>
              </a:solidFill>
              <a:prstDash val="solid"/>
              <a:round/>
              <a:headEnd len="sm" w="sm" type="none"/>
              <a:tailEnd len="sm" w="sm" type="none"/>
            </a:ln>
          </p:spPr>
        </p:cxnSp>
        <p:cxnSp>
          <p:nvCxnSpPr>
            <p:cNvPr id="1043" name="Google Shape;1043;p53"/>
            <p:cNvCxnSpPr/>
            <p:nvPr/>
          </p:nvCxnSpPr>
          <p:spPr>
            <a:xfrm>
              <a:off x="366406" y="5302142"/>
              <a:ext cx="6254100" cy="6254100"/>
            </a:xfrm>
            <a:prstGeom prst="straightConnector1">
              <a:avLst/>
            </a:prstGeom>
            <a:noFill/>
            <a:ln cap="flat" cmpd="sng" w="38100">
              <a:solidFill>
                <a:srgbClr val="8CA9AD"/>
              </a:solidFill>
              <a:prstDash val="solid"/>
              <a:round/>
              <a:headEnd len="sm" w="sm" type="none"/>
              <a:tailEnd len="sm" w="sm" type="none"/>
            </a:ln>
          </p:spPr>
        </p:cxnSp>
        <p:cxnSp>
          <p:nvCxnSpPr>
            <p:cNvPr id="1044" name="Google Shape;1044;p53"/>
            <p:cNvCxnSpPr/>
            <p:nvPr/>
          </p:nvCxnSpPr>
          <p:spPr>
            <a:xfrm>
              <a:off x="174601" y="5888378"/>
              <a:ext cx="5796900" cy="5796900"/>
            </a:xfrm>
            <a:prstGeom prst="straightConnector1">
              <a:avLst/>
            </a:prstGeom>
            <a:noFill/>
            <a:ln cap="flat" cmpd="sng" w="38100">
              <a:solidFill>
                <a:srgbClr val="8CA9AD"/>
              </a:solidFill>
              <a:prstDash val="solid"/>
              <a:round/>
              <a:headEnd len="sm" w="sm" type="none"/>
              <a:tailEnd len="sm" w="sm" type="none"/>
            </a:ln>
          </p:spPr>
        </p:cxnSp>
        <p:cxnSp>
          <p:nvCxnSpPr>
            <p:cNvPr id="1045" name="Google Shape;1045;p53"/>
            <p:cNvCxnSpPr/>
            <p:nvPr/>
          </p:nvCxnSpPr>
          <p:spPr>
            <a:xfrm>
              <a:off x="13508" y="6480010"/>
              <a:ext cx="5284800" cy="5314200"/>
            </a:xfrm>
            <a:prstGeom prst="straightConnector1">
              <a:avLst/>
            </a:prstGeom>
            <a:noFill/>
            <a:ln cap="flat" cmpd="sng" w="38100">
              <a:solidFill>
                <a:srgbClr val="8CA9AD"/>
              </a:solidFill>
              <a:prstDash val="solid"/>
              <a:round/>
              <a:headEnd len="sm" w="sm" type="none"/>
              <a:tailEnd len="sm" w="sm" type="none"/>
            </a:ln>
          </p:spPr>
        </p:cxnSp>
        <p:cxnSp>
          <p:nvCxnSpPr>
            <p:cNvPr id="1046" name="Google Shape;1046;p53"/>
            <p:cNvCxnSpPr/>
            <p:nvPr/>
          </p:nvCxnSpPr>
          <p:spPr>
            <a:xfrm>
              <a:off x="47865" y="7228854"/>
              <a:ext cx="4503300" cy="4480200"/>
            </a:xfrm>
            <a:prstGeom prst="straightConnector1">
              <a:avLst/>
            </a:prstGeom>
            <a:noFill/>
            <a:ln cap="flat" cmpd="sng" w="38100">
              <a:solidFill>
                <a:srgbClr val="8CA9AD"/>
              </a:solidFill>
              <a:prstDash val="solid"/>
              <a:round/>
              <a:headEnd len="sm" w="sm" type="none"/>
              <a:tailEnd len="sm" w="sm" type="none"/>
            </a:ln>
          </p:spPr>
        </p:cxnSp>
        <p:cxnSp>
          <p:nvCxnSpPr>
            <p:cNvPr id="1047" name="Google Shape;1047;p53"/>
            <p:cNvCxnSpPr/>
            <p:nvPr/>
          </p:nvCxnSpPr>
          <p:spPr>
            <a:xfrm>
              <a:off x="165620" y="8131631"/>
              <a:ext cx="3504900" cy="3562500"/>
            </a:xfrm>
            <a:prstGeom prst="straightConnector1">
              <a:avLst/>
            </a:prstGeom>
            <a:noFill/>
            <a:ln cap="flat" cmpd="sng" w="38100">
              <a:solidFill>
                <a:srgbClr val="8CA9AD"/>
              </a:solidFill>
              <a:prstDash val="solid"/>
              <a:round/>
              <a:headEnd len="sm" w="sm" type="none"/>
              <a:tailEnd len="sm" w="sm" type="none"/>
            </a:ln>
          </p:spPr>
        </p:cxnSp>
        <p:cxnSp>
          <p:nvCxnSpPr>
            <p:cNvPr id="1048" name="Google Shape;1048;p53"/>
            <p:cNvCxnSpPr/>
            <p:nvPr/>
          </p:nvCxnSpPr>
          <p:spPr>
            <a:xfrm>
              <a:off x="676661" y="9346264"/>
              <a:ext cx="1790100" cy="1790100"/>
            </a:xfrm>
            <a:prstGeom prst="straightConnector1">
              <a:avLst/>
            </a:prstGeom>
            <a:noFill/>
            <a:ln cap="flat" cmpd="sng" w="38100">
              <a:solidFill>
                <a:srgbClr val="8CA9AD"/>
              </a:solidFill>
              <a:prstDash val="solid"/>
              <a:round/>
              <a:headEnd len="sm" w="sm" type="none"/>
              <a:tailEnd len="sm" w="sm" type="none"/>
            </a:ln>
          </p:spPr>
        </p:cxn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grpSp>
        <p:nvGrpSpPr>
          <p:cNvPr id="252" name="Google Shape;252;p27"/>
          <p:cNvGrpSpPr/>
          <p:nvPr/>
        </p:nvGrpSpPr>
        <p:grpSpPr>
          <a:xfrm rot="2700000">
            <a:off x="-1583067" y="-2170649"/>
            <a:ext cx="3707699" cy="1782547"/>
            <a:chOff x="0" y="0"/>
            <a:chExt cx="660400" cy="317500"/>
          </a:xfrm>
        </p:grpSpPr>
        <p:sp>
          <p:nvSpPr>
            <p:cNvPr id="253" name="Google Shape;253;p27"/>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4" name="Google Shape;254;p27"/>
            <p:cNvSpPr txBox="1"/>
            <p:nvPr/>
          </p:nvSpPr>
          <p:spPr>
            <a:xfrm>
              <a:off x="0" y="146050"/>
              <a:ext cx="660400" cy="1714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255" name="Google Shape;255;p27"/>
          <p:cNvCxnSpPr/>
          <p:nvPr/>
        </p:nvCxnSpPr>
        <p:spPr>
          <a:xfrm>
            <a:off x="-1814374" y="-1760874"/>
            <a:ext cx="2592608" cy="2566351"/>
          </a:xfrm>
          <a:prstGeom prst="straightConnector1">
            <a:avLst/>
          </a:prstGeom>
          <a:noFill/>
          <a:ln cap="flat" cmpd="sng" w="28575">
            <a:solidFill>
              <a:srgbClr val="8CA9AD"/>
            </a:solidFill>
            <a:prstDash val="solid"/>
            <a:round/>
            <a:headEnd len="sm" w="sm" type="none"/>
            <a:tailEnd len="sm" w="sm" type="none"/>
          </a:ln>
        </p:spPr>
      </p:cxnSp>
      <p:cxnSp>
        <p:nvCxnSpPr>
          <p:cNvPr id="256" name="Google Shape;256;p27"/>
          <p:cNvCxnSpPr/>
          <p:nvPr/>
        </p:nvCxnSpPr>
        <p:spPr>
          <a:xfrm>
            <a:off x="-1921347" y="-1604536"/>
            <a:ext cx="2519427" cy="2519427"/>
          </a:xfrm>
          <a:prstGeom prst="straightConnector1">
            <a:avLst/>
          </a:prstGeom>
          <a:noFill/>
          <a:ln cap="flat" cmpd="sng" w="28575">
            <a:solidFill>
              <a:srgbClr val="8CA9AD"/>
            </a:solidFill>
            <a:prstDash val="solid"/>
            <a:round/>
            <a:headEnd len="sm" w="sm" type="none"/>
            <a:tailEnd len="sm" w="sm" type="none"/>
          </a:ln>
        </p:spPr>
      </p:cxnSp>
      <p:cxnSp>
        <p:nvCxnSpPr>
          <p:cNvPr id="257" name="Google Shape;257;p27"/>
          <p:cNvCxnSpPr/>
          <p:nvPr/>
        </p:nvCxnSpPr>
        <p:spPr>
          <a:xfrm>
            <a:off x="-2011148" y="-1425300"/>
            <a:ext cx="2433571" cy="2433571"/>
          </a:xfrm>
          <a:prstGeom prst="straightConnector1">
            <a:avLst/>
          </a:prstGeom>
          <a:noFill/>
          <a:ln cap="flat" cmpd="sng" w="28575">
            <a:solidFill>
              <a:srgbClr val="8CA9AD"/>
            </a:solidFill>
            <a:prstDash val="solid"/>
            <a:round/>
            <a:headEnd len="sm" w="sm" type="none"/>
            <a:tailEnd len="sm" w="sm" type="none"/>
          </a:ln>
        </p:spPr>
      </p:cxnSp>
      <p:cxnSp>
        <p:nvCxnSpPr>
          <p:cNvPr id="258" name="Google Shape;258;p27"/>
          <p:cNvCxnSpPr/>
          <p:nvPr/>
        </p:nvCxnSpPr>
        <p:spPr>
          <a:xfrm>
            <a:off x="-2074475" y="-1232167"/>
            <a:ext cx="2345258" cy="2345258"/>
          </a:xfrm>
          <a:prstGeom prst="straightConnector1">
            <a:avLst/>
          </a:prstGeom>
          <a:noFill/>
          <a:ln cap="flat" cmpd="sng" w="28575">
            <a:solidFill>
              <a:srgbClr val="8CA9AD"/>
            </a:solidFill>
            <a:prstDash val="solid"/>
            <a:round/>
            <a:headEnd len="sm" w="sm" type="none"/>
            <a:tailEnd len="sm" w="sm" type="none"/>
          </a:ln>
        </p:spPr>
      </p:cxnSp>
      <p:cxnSp>
        <p:nvCxnSpPr>
          <p:cNvPr id="259" name="Google Shape;259;p27"/>
          <p:cNvCxnSpPr/>
          <p:nvPr/>
        </p:nvCxnSpPr>
        <p:spPr>
          <a:xfrm>
            <a:off x="-2146402" y="-1012328"/>
            <a:ext cx="2173837" cy="2173837"/>
          </a:xfrm>
          <a:prstGeom prst="straightConnector1">
            <a:avLst/>
          </a:prstGeom>
          <a:noFill/>
          <a:ln cap="flat" cmpd="sng" w="28575">
            <a:solidFill>
              <a:srgbClr val="8CA9AD"/>
            </a:solidFill>
            <a:prstDash val="solid"/>
            <a:round/>
            <a:headEnd len="sm" w="sm" type="none"/>
            <a:tailEnd len="sm" w="sm" type="none"/>
          </a:ln>
        </p:spPr>
      </p:cxnSp>
      <p:sp>
        <p:nvSpPr>
          <p:cNvPr id="260" name="Google Shape;260;p27"/>
          <p:cNvSpPr txBox="1"/>
          <p:nvPr/>
        </p:nvSpPr>
        <p:spPr>
          <a:xfrm>
            <a:off x="2092253" y="488300"/>
            <a:ext cx="4862700" cy="4572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3000">
                <a:solidFill>
                  <a:srgbClr val="227C9D"/>
                </a:solidFill>
              </a:rPr>
              <a:t>What is DigitalBookHub?</a:t>
            </a:r>
            <a:endParaRPr b="1" sz="3000">
              <a:solidFill>
                <a:srgbClr val="227C9D"/>
              </a:solidFill>
            </a:endParaRPr>
          </a:p>
        </p:txBody>
      </p:sp>
      <p:sp>
        <p:nvSpPr>
          <p:cNvPr id="261" name="Google Shape;261;p27"/>
          <p:cNvSpPr txBox="1"/>
          <p:nvPr/>
        </p:nvSpPr>
        <p:spPr>
          <a:xfrm>
            <a:off x="918800" y="1395775"/>
            <a:ext cx="7557600" cy="1832400"/>
          </a:xfrm>
          <a:prstGeom prst="rect">
            <a:avLst/>
          </a:prstGeom>
          <a:noFill/>
          <a:ln>
            <a:noFill/>
          </a:ln>
        </p:spPr>
        <p:txBody>
          <a:bodyPr anchorCtr="0" anchor="t" bIns="0" lIns="0" spcFirstLastPara="1" rIns="0" wrap="square" tIns="0">
            <a:spAutoFit/>
          </a:bodyPr>
          <a:lstStyle/>
          <a:p>
            <a:pPr indent="0" lvl="0" marL="0" rtl="0" algn="just">
              <a:lnSpc>
                <a:spcPct val="115000"/>
              </a:lnSpc>
              <a:spcBef>
                <a:spcPts val="0"/>
              </a:spcBef>
              <a:spcAft>
                <a:spcPts val="0"/>
              </a:spcAft>
              <a:buClr>
                <a:schemeClr val="dk1"/>
              </a:buClr>
              <a:buSzPts val="1100"/>
              <a:buFont typeface="Arial"/>
              <a:buNone/>
            </a:pPr>
            <a:r>
              <a:t/>
            </a:r>
            <a:endParaRPr sz="1900">
              <a:solidFill>
                <a:srgbClr val="545454"/>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100"/>
              <a:buFont typeface="Arial"/>
              <a:buNone/>
            </a:pPr>
            <a:r>
              <a:rPr lang="en" sz="1700">
                <a:solidFill>
                  <a:srgbClr val="374151"/>
                </a:solidFill>
                <a:latin typeface="DM Sans"/>
                <a:ea typeface="DM Sans"/>
                <a:cs typeface="DM Sans"/>
                <a:sym typeface="DM Sans"/>
              </a:rPr>
              <a:t>DigitalBookHub is an online public platform that offers users access to a diverse array of digital books, e-books, and other digital publications. It provides a centralized location for users to find, or access a wide range of digital books. Users also has the ability to upload books into the system.</a:t>
            </a:r>
            <a:endParaRPr sz="1700">
              <a:solidFill>
                <a:srgbClr val="374151"/>
              </a:solidFill>
              <a:latin typeface="DM Sans"/>
              <a:ea typeface="DM Sans"/>
              <a:cs typeface="DM Sans"/>
              <a:sym typeface="DM Sans"/>
            </a:endParaRPr>
          </a:p>
          <a:p>
            <a:pPr indent="0" lvl="0" marL="0" marR="0" rtl="0" algn="just">
              <a:lnSpc>
                <a:spcPct val="115000"/>
              </a:lnSpc>
              <a:spcBef>
                <a:spcPts val="0"/>
              </a:spcBef>
              <a:spcAft>
                <a:spcPts val="0"/>
              </a:spcAft>
              <a:buNone/>
            </a:pPr>
            <a:r>
              <a:t/>
            </a:r>
            <a:endParaRPr sz="1900">
              <a:solidFill>
                <a:srgbClr val="545454"/>
              </a:solidFill>
              <a:latin typeface="DM Sans"/>
              <a:ea typeface="DM Sans"/>
              <a:cs typeface="DM Sans"/>
              <a:sym typeface="DM Sans"/>
            </a:endParaRPr>
          </a:p>
        </p:txBody>
      </p:sp>
      <p:sp>
        <p:nvSpPr>
          <p:cNvPr id="262" name="Google Shape;262;p27"/>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263" name="Google Shape;263;p27"/>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264" name="Google Shape;264;p27"/>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265" name="Google Shape;265;p27"/>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266" name="Google Shape;266;p27"/>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grpSp>
        <p:nvGrpSpPr>
          <p:cNvPr id="1053" name="Google Shape;1053;p54"/>
          <p:cNvGrpSpPr/>
          <p:nvPr/>
        </p:nvGrpSpPr>
        <p:grpSpPr>
          <a:xfrm rot="2700000">
            <a:off x="-1583357" y="-2170779"/>
            <a:ext cx="3707675" cy="1783378"/>
            <a:chOff x="0" y="0"/>
            <a:chExt cx="660400" cy="317650"/>
          </a:xfrm>
        </p:grpSpPr>
        <p:sp>
          <p:nvSpPr>
            <p:cNvPr id="1054" name="Google Shape;1054;p54"/>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55" name="Google Shape;1055;p54"/>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056" name="Google Shape;1056;p54"/>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1057" name="Google Shape;1057;p54"/>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1058" name="Google Shape;1058;p54"/>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1059" name="Google Shape;1059;p54"/>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1060" name="Google Shape;1060;p54"/>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1061" name="Google Shape;1061;p54"/>
          <p:cNvSpPr txBox="1"/>
          <p:nvPr/>
        </p:nvSpPr>
        <p:spPr>
          <a:xfrm>
            <a:off x="778225" y="376750"/>
            <a:ext cx="7855200" cy="9144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3000">
                <a:solidFill>
                  <a:srgbClr val="227C9D"/>
                </a:solidFill>
              </a:rPr>
              <a:t>What are serializers and why they are used?</a:t>
            </a:r>
            <a:endParaRPr b="1" sz="3000">
              <a:solidFill>
                <a:srgbClr val="227C9D"/>
              </a:solidFill>
            </a:endParaRPr>
          </a:p>
        </p:txBody>
      </p:sp>
      <p:sp>
        <p:nvSpPr>
          <p:cNvPr id="1062" name="Google Shape;1062;p54"/>
          <p:cNvSpPr txBox="1"/>
          <p:nvPr/>
        </p:nvSpPr>
        <p:spPr>
          <a:xfrm>
            <a:off x="918800" y="1395738"/>
            <a:ext cx="7557600" cy="215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t/>
            </a:r>
            <a:endParaRPr>
              <a:solidFill>
                <a:srgbClr val="545454"/>
              </a:solidFill>
              <a:latin typeface="DM Sans"/>
              <a:ea typeface="DM Sans"/>
              <a:cs typeface="DM Sans"/>
              <a:sym typeface="DM Sans"/>
            </a:endParaRPr>
          </a:p>
        </p:txBody>
      </p:sp>
      <p:sp>
        <p:nvSpPr>
          <p:cNvPr id="1063" name="Google Shape;1063;p54"/>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064" name="Google Shape;1064;p54"/>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065" name="Google Shape;1065;p54"/>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066" name="Google Shape;1066;p54"/>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067" name="Google Shape;1067;p54"/>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068" name="Google Shape;1068;p54"/>
          <p:cNvSpPr txBox="1"/>
          <p:nvPr/>
        </p:nvSpPr>
        <p:spPr>
          <a:xfrm>
            <a:off x="698300" y="2088125"/>
            <a:ext cx="79986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666666"/>
              </a:buClr>
              <a:buSzPts val="1400"/>
              <a:buFont typeface="DM Sans"/>
              <a:buChar char="●"/>
            </a:pPr>
            <a:r>
              <a:rPr lang="en">
                <a:solidFill>
                  <a:srgbClr val="666666"/>
                </a:solidFill>
                <a:latin typeface="DM Sans"/>
                <a:ea typeface="DM Sans"/>
                <a:cs typeface="DM Sans"/>
                <a:sym typeface="DM Sans"/>
              </a:rPr>
              <a:t>Serializers allow you to convert complex data types (like Django model instances) into native Python data types (typically dictionaries) that can be easily rendered into JSON or other content types. This is useful when you want to send data over an API.</a:t>
            </a:r>
            <a:endParaRPr>
              <a:solidFill>
                <a:srgbClr val="666666"/>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grpSp>
        <p:nvGrpSpPr>
          <p:cNvPr id="1073" name="Google Shape;1073;p55"/>
          <p:cNvGrpSpPr/>
          <p:nvPr/>
        </p:nvGrpSpPr>
        <p:grpSpPr>
          <a:xfrm rot="2700000">
            <a:off x="-1583357" y="-2170779"/>
            <a:ext cx="3707675" cy="1783378"/>
            <a:chOff x="0" y="0"/>
            <a:chExt cx="660400" cy="317650"/>
          </a:xfrm>
        </p:grpSpPr>
        <p:sp>
          <p:nvSpPr>
            <p:cNvPr id="1074" name="Google Shape;1074;p55"/>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5" name="Google Shape;1075;p55"/>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076" name="Google Shape;1076;p55"/>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1077" name="Google Shape;1077;p55"/>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1078" name="Google Shape;1078;p55"/>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1079" name="Google Shape;1079;p55"/>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1080" name="Google Shape;1080;p55"/>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1081" name="Google Shape;1081;p55"/>
          <p:cNvSpPr txBox="1"/>
          <p:nvPr/>
        </p:nvSpPr>
        <p:spPr>
          <a:xfrm>
            <a:off x="2140650" y="376750"/>
            <a:ext cx="4862700" cy="4572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3000">
                <a:solidFill>
                  <a:srgbClr val="227C9D"/>
                </a:solidFill>
              </a:rPr>
              <a:t>serializers</a:t>
            </a:r>
            <a:r>
              <a:rPr b="1" lang="en" sz="3000">
                <a:solidFill>
                  <a:srgbClr val="227C9D"/>
                </a:solidFill>
              </a:rPr>
              <a:t>.py</a:t>
            </a:r>
            <a:endParaRPr b="1" sz="3000">
              <a:solidFill>
                <a:srgbClr val="227C9D"/>
              </a:solidFill>
            </a:endParaRPr>
          </a:p>
        </p:txBody>
      </p:sp>
      <p:sp>
        <p:nvSpPr>
          <p:cNvPr id="1082" name="Google Shape;1082;p55"/>
          <p:cNvSpPr txBox="1"/>
          <p:nvPr/>
        </p:nvSpPr>
        <p:spPr>
          <a:xfrm>
            <a:off x="918800" y="1395738"/>
            <a:ext cx="7557600" cy="215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t/>
            </a:r>
            <a:endParaRPr>
              <a:solidFill>
                <a:srgbClr val="545454"/>
              </a:solidFill>
              <a:latin typeface="DM Sans"/>
              <a:ea typeface="DM Sans"/>
              <a:cs typeface="DM Sans"/>
              <a:sym typeface="DM Sans"/>
            </a:endParaRPr>
          </a:p>
        </p:txBody>
      </p:sp>
      <p:sp>
        <p:nvSpPr>
          <p:cNvPr id="1083" name="Google Shape;1083;p55"/>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084" name="Google Shape;1084;p55"/>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085" name="Google Shape;1085;p55"/>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086" name="Google Shape;1086;p55"/>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087" name="Google Shape;1087;p55"/>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1088" name="Google Shape;1088;p55"/>
          <p:cNvPicPr preferRelativeResize="0"/>
          <p:nvPr/>
        </p:nvPicPr>
        <p:blipFill>
          <a:blip r:embed="rId6">
            <a:alphaModFix/>
          </a:blip>
          <a:stretch>
            <a:fillRect/>
          </a:stretch>
        </p:blipFill>
        <p:spPr>
          <a:xfrm>
            <a:off x="2154425" y="1715738"/>
            <a:ext cx="5086350" cy="2581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092" name="Shape 1092"/>
        <p:cNvGrpSpPr/>
        <p:nvPr/>
      </p:nvGrpSpPr>
      <p:grpSpPr>
        <a:xfrm>
          <a:off x="0" y="0"/>
          <a:ext cx="0" cy="0"/>
          <a:chOff x="0" y="0"/>
          <a:chExt cx="0" cy="0"/>
        </a:xfrm>
      </p:grpSpPr>
      <p:sp>
        <p:nvSpPr>
          <p:cNvPr id="1093" name="Google Shape;1093;p56"/>
          <p:cNvSpPr txBox="1"/>
          <p:nvPr/>
        </p:nvSpPr>
        <p:spPr>
          <a:xfrm>
            <a:off x="1916999" y="1783225"/>
            <a:ext cx="5708100" cy="95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4500">
                <a:solidFill>
                  <a:srgbClr val="227C9D"/>
                </a:solidFill>
              </a:rPr>
              <a:t>Additional Features</a:t>
            </a:r>
            <a:endParaRPr b="1" sz="4500">
              <a:solidFill>
                <a:srgbClr val="227C9D"/>
              </a:solidFill>
            </a:endParaRPr>
          </a:p>
        </p:txBody>
      </p:sp>
      <p:sp>
        <p:nvSpPr>
          <p:cNvPr id="1094" name="Google Shape;1094;p56"/>
          <p:cNvSpPr/>
          <p:nvPr/>
        </p:nvSpPr>
        <p:spPr>
          <a:xfrm>
            <a:off x="8602096"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095" name="Google Shape;1095;p56"/>
          <p:cNvSpPr/>
          <p:nvPr/>
        </p:nvSpPr>
        <p:spPr>
          <a:xfrm>
            <a:off x="8602096" y="514350"/>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096" name="Google Shape;1096;p56"/>
          <p:cNvSpPr/>
          <p:nvPr/>
        </p:nvSpPr>
        <p:spPr>
          <a:xfrm rot="-5400000">
            <a:off x="8602096" y="1056255"/>
            <a:ext cx="541905"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1097" name="Google Shape;1097;p56"/>
          <p:cNvSpPr/>
          <p:nvPr/>
        </p:nvSpPr>
        <p:spPr>
          <a:xfrm>
            <a:off x="8060191"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098" name="Google Shape;1098;p56"/>
          <p:cNvSpPr/>
          <p:nvPr/>
        </p:nvSpPr>
        <p:spPr>
          <a:xfrm rot="5400000">
            <a:off x="7518286" y="51435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099" name="Google Shape;1099;p56"/>
          <p:cNvSpPr/>
          <p:nvPr/>
        </p:nvSpPr>
        <p:spPr>
          <a:xfrm rot="10800000">
            <a:off x="8060191" y="10562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100" name="Google Shape;1100;p56"/>
          <p:cNvSpPr/>
          <p:nvPr/>
        </p:nvSpPr>
        <p:spPr>
          <a:xfrm>
            <a:off x="7518287" y="1056255"/>
            <a:ext cx="541904"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
        <p:nvSpPr>
          <p:cNvPr id="1101" name="Google Shape;1101;p56"/>
          <p:cNvSpPr/>
          <p:nvPr/>
        </p:nvSpPr>
        <p:spPr>
          <a:xfrm rot="-5400000">
            <a:off x="6385353" y="-27555"/>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1102" name="Google Shape;1102;p56"/>
          <p:cNvSpPr/>
          <p:nvPr/>
        </p:nvSpPr>
        <p:spPr>
          <a:xfrm>
            <a:off x="6385352" y="514350"/>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1103" name="Google Shape;1103;p56"/>
          <p:cNvSpPr/>
          <p:nvPr/>
        </p:nvSpPr>
        <p:spPr>
          <a:xfrm rot="10800000">
            <a:off x="4763" y="3522078"/>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104" name="Google Shape;1104;p56"/>
          <p:cNvSpPr/>
          <p:nvPr/>
        </p:nvSpPr>
        <p:spPr>
          <a:xfrm>
            <a:off x="541905" y="353636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105" name="Google Shape;1105;p56"/>
          <p:cNvSpPr/>
          <p:nvPr/>
        </p:nvSpPr>
        <p:spPr>
          <a:xfrm>
            <a:off x="0" y="407827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106" name="Google Shape;1106;p56"/>
          <p:cNvSpPr/>
          <p:nvPr/>
        </p:nvSpPr>
        <p:spPr>
          <a:xfrm rot="10800000">
            <a:off x="0" y="462017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107" name="Google Shape;1107;p56"/>
          <p:cNvSpPr/>
          <p:nvPr/>
        </p:nvSpPr>
        <p:spPr>
          <a:xfrm rot="-5400000">
            <a:off x="541905" y="4620174"/>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108" name="Google Shape;1108;p56"/>
          <p:cNvSpPr/>
          <p:nvPr/>
        </p:nvSpPr>
        <p:spPr>
          <a:xfrm rot="10800000">
            <a:off x="1660875" y="46344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109" name="Google Shape;1109;p56"/>
          <p:cNvSpPr/>
          <p:nvPr/>
        </p:nvSpPr>
        <p:spPr>
          <a:xfrm>
            <a:off x="1660875" y="409255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110" name="Google Shape;1110;p56"/>
          <p:cNvSpPr/>
          <p:nvPr/>
        </p:nvSpPr>
        <p:spPr>
          <a:xfrm rot="5400000">
            <a:off x="2202780" y="4634462"/>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grpSp>
        <p:nvGrpSpPr>
          <p:cNvPr id="1111" name="Google Shape;1111;p56"/>
          <p:cNvGrpSpPr/>
          <p:nvPr/>
        </p:nvGrpSpPr>
        <p:grpSpPr>
          <a:xfrm>
            <a:off x="6566867" y="2737518"/>
            <a:ext cx="4418697" cy="4422829"/>
            <a:chOff x="13508" y="0"/>
            <a:chExt cx="11783193" cy="11794210"/>
          </a:xfrm>
        </p:grpSpPr>
        <p:grpSp>
          <p:nvGrpSpPr>
            <p:cNvPr id="1112" name="Google Shape;1112;p56"/>
            <p:cNvGrpSpPr/>
            <p:nvPr/>
          </p:nvGrpSpPr>
          <p:grpSpPr>
            <a:xfrm rot="2700000">
              <a:off x="1676025" y="2799203"/>
              <a:ext cx="9887226" cy="4755720"/>
              <a:chOff x="0" y="0"/>
              <a:chExt cx="660400" cy="317650"/>
            </a:xfrm>
          </p:grpSpPr>
          <p:sp>
            <p:nvSpPr>
              <p:cNvPr id="1113" name="Google Shape;1113;p56"/>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14" name="Google Shape;1114;p56"/>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115" name="Google Shape;1115;p56"/>
            <p:cNvCxnSpPr/>
            <p:nvPr/>
          </p:nvCxnSpPr>
          <p:spPr>
            <a:xfrm>
              <a:off x="1060010" y="3892256"/>
              <a:ext cx="6913500" cy="6843600"/>
            </a:xfrm>
            <a:prstGeom prst="straightConnector1">
              <a:avLst/>
            </a:prstGeom>
            <a:noFill/>
            <a:ln cap="flat" cmpd="sng" w="38100">
              <a:solidFill>
                <a:srgbClr val="8CA9AD"/>
              </a:solidFill>
              <a:prstDash val="solid"/>
              <a:round/>
              <a:headEnd len="sm" w="sm" type="none"/>
              <a:tailEnd len="sm" w="sm" type="none"/>
            </a:ln>
          </p:spPr>
        </p:cxnSp>
        <p:cxnSp>
          <p:nvCxnSpPr>
            <p:cNvPr id="1116" name="Google Shape;1116;p56"/>
            <p:cNvCxnSpPr/>
            <p:nvPr/>
          </p:nvCxnSpPr>
          <p:spPr>
            <a:xfrm>
              <a:off x="774748" y="4309159"/>
              <a:ext cx="6718500" cy="6718500"/>
            </a:xfrm>
            <a:prstGeom prst="straightConnector1">
              <a:avLst/>
            </a:prstGeom>
            <a:noFill/>
            <a:ln cap="flat" cmpd="sng" w="38100">
              <a:solidFill>
                <a:srgbClr val="8CA9AD"/>
              </a:solidFill>
              <a:prstDash val="solid"/>
              <a:round/>
              <a:headEnd len="sm" w="sm" type="none"/>
              <a:tailEnd len="sm" w="sm" type="none"/>
            </a:ln>
          </p:spPr>
        </p:cxnSp>
        <p:cxnSp>
          <p:nvCxnSpPr>
            <p:cNvPr id="1117" name="Google Shape;1117;p56"/>
            <p:cNvCxnSpPr/>
            <p:nvPr/>
          </p:nvCxnSpPr>
          <p:spPr>
            <a:xfrm>
              <a:off x="535279" y="4787119"/>
              <a:ext cx="6489600" cy="6489600"/>
            </a:xfrm>
            <a:prstGeom prst="straightConnector1">
              <a:avLst/>
            </a:prstGeom>
            <a:noFill/>
            <a:ln cap="flat" cmpd="sng" w="38100">
              <a:solidFill>
                <a:srgbClr val="8CA9AD"/>
              </a:solidFill>
              <a:prstDash val="solid"/>
              <a:round/>
              <a:headEnd len="sm" w="sm" type="none"/>
              <a:tailEnd len="sm" w="sm" type="none"/>
            </a:ln>
          </p:spPr>
        </p:cxnSp>
        <p:cxnSp>
          <p:nvCxnSpPr>
            <p:cNvPr id="1118" name="Google Shape;1118;p56"/>
            <p:cNvCxnSpPr/>
            <p:nvPr/>
          </p:nvCxnSpPr>
          <p:spPr>
            <a:xfrm>
              <a:off x="366406" y="5302142"/>
              <a:ext cx="6254100" cy="6254100"/>
            </a:xfrm>
            <a:prstGeom prst="straightConnector1">
              <a:avLst/>
            </a:prstGeom>
            <a:noFill/>
            <a:ln cap="flat" cmpd="sng" w="38100">
              <a:solidFill>
                <a:srgbClr val="8CA9AD"/>
              </a:solidFill>
              <a:prstDash val="solid"/>
              <a:round/>
              <a:headEnd len="sm" w="sm" type="none"/>
              <a:tailEnd len="sm" w="sm" type="none"/>
            </a:ln>
          </p:spPr>
        </p:cxnSp>
        <p:cxnSp>
          <p:nvCxnSpPr>
            <p:cNvPr id="1119" name="Google Shape;1119;p56"/>
            <p:cNvCxnSpPr/>
            <p:nvPr/>
          </p:nvCxnSpPr>
          <p:spPr>
            <a:xfrm>
              <a:off x="174601" y="5888378"/>
              <a:ext cx="5796900" cy="5796900"/>
            </a:xfrm>
            <a:prstGeom prst="straightConnector1">
              <a:avLst/>
            </a:prstGeom>
            <a:noFill/>
            <a:ln cap="flat" cmpd="sng" w="38100">
              <a:solidFill>
                <a:srgbClr val="8CA9AD"/>
              </a:solidFill>
              <a:prstDash val="solid"/>
              <a:round/>
              <a:headEnd len="sm" w="sm" type="none"/>
              <a:tailEnd len="sm" w="sm" type="none"/>
            </a:ln>
          </p:spPr>
        </p:cxnSp>
        <p:cxnSp>
          <p:nvCxnSpPr>
            <p:cNvPr id="1120" name="Google Shape;1120;p56"/>
            <p:cNvCxnSpPr/>
            <p:nvPr/>
          </p:nvCxnSpPr>
          <p:spPr>
            <a:xfrm>
              <a:off x="13508" y="6480010"/>
              <a:ext cx="5284800" cy="5314200"/>
            </a:xfrm>
            <a:prstGeom prst="straightConnector1">
              <a:avLst/>
            </a:prstGeom>
            <a:noFill/>
            <a:ln cap="flat" cmpd="sng" w="38100">
              <a:solidFill>
                <a:srgbClr val="8CA9AD"/>
              </a:solidFill>
              <a:prstDash val="solid"/>
              <a:round/>
              <a:headEnd len="sm" w="sm" type="none"/>
              <a:tailEnd len="sm" w="sm" type="none"/>
            </a:ln>
          </p:spPr>
        </p:cxnSp>
        <p:cxnSp>
          <p:nvCxnSpPr>
            <p:cNvPr id="1121" name="Google Shape;1121;p56"/>
            <p:cNvCxnSpPr/>
            <p:nvPr/>
          </p:nvCxnSpPr>
          <p:spPr>
            <a:xfrm>
              <a:off x="47865" y="7228854"/>
              <a:ext cx="4503300" cy="4480200"/>
            </a:xfrm>
            <a:prstGeom prst="straightConnector1">
              <a:avLst/>
            </a:prstGeom>
            <a:noFill/>
            <a:ln cap="flat" cmpd="sng" w="38100">
              <a:solidFill>
                <a:srgbClr val="8CA9AD"/>
              </a:solidFill>
              <a:prstDash val="solid"/>
              <a:round/>
              <a:headEnd len="sm" w="sm" type="none"/>
              <a:tailEnd len="sm" w="sm" type="none"/>
            </a:ln>
          </p:spPr>
        </p:cxnSp>
        <p:cxnSp>
          <p:nvCxnSpPr>
            <p:cNvPr id="1122" name="Google Shape;1122;p56"/>
            <p:cNvCxnSpPr/>
            <p:nvPr/>
          </p:nvCxnSpPr>
          <p:spPr>
            <a:xfrm>
              <a:off x="165620" y="8131631"/>
              <a:ext cx="3504900" cy="3562500"/>
            </a:xfrm>
            <a:prstGeom prst="straightConnector1">
              <a:avLst/>
            </a:prstGeom>
            <a:noFill/>
            <a:ln cap="flat" cmpd="sng" w="38100">
              <a:solidFill>
                <a:srgbClr val="8CA9AD"/>
              </a:solidFill>
              <a:prstDash val="solid"/>
              <a:round/>
              <a:headEnd len="sm" w="sm" type="none"/>
              <a:tailEnd len="sm" w="sm" type="none"/>
            </a:ln>
          </p:spPr>
        </p:cxnSp>
        <p:cxnSp>
          <p:nvCxnSpPr>
            <p:cNvPr id="1123" name="Google Shape;1123;p56"/>
            <p:cNvCxnSpPr/>
            <p:nvPr/>
          </p:nvCxnSpPr>
          <p:spPr>
            <a:xfrm>
              <a:off x="676661" y="9346264"/>
              <a:ext cx="1790100" cy="1790100"/>
            </a:xfrm>
            <a:prstGeom prst="straightConnector1">
              <a:avLst/>
            </a:prstGeom>
            <a:noFill/>
            <a:ln cap="flat" cmpd="sng" w="38100">
              <a:solidFill>
                <a:srgbClr val="8CA9AD"/>
              </a:solidFill>
              <a:prstDash val="solid"/>
              <a:round/>
              <a:headEnd len="sm" w="sm" type="none"/>
              <a:tailEnd len="sm" w="sm" type="none"/>
            </a:ln>
          </p:spPr>
        </p:cxnSp>
      </p:grpSp>
      <p:grpSp>
        <p:nvGrpSpPr>
          <p:cNvPr id="1124" name="Google Shape;1124;p56"/>
          <p:cNvGrpSpPr/>
          <p:nvPr/>
        </p:nvGrpSpPr>
        <p:grpSpPr>
          <a:xfrm>
            <a:off x="-1311940" y="-2596482"/>
            <a:ext cx="4418697" cy="4422829"/>
            <a:chOff x="13508" y="0"/>
            <a:chExt cx="11783193" cy="11794210"/>
          </a:xfrm>
        </p:grpSpPr>
        <p:grpSp>
          <p:nvGrpSpPr>
            <p:cNvPr id="1125" name="Google Shape;1125;p56"/>
            <p:cNvGrpSpPr/>
            <p:nvPr/>
          </p:nvGrpSpPr>
          <p:grpSpPr>
            <a:xfrm rot="2700000">
              <a:off x="1676025" y="2799203"/>
              <a:ext cx="9887226" cy="4755720"/>
              <a:chOff x="0" y="0"/>
              <a:chExt cx="660400" cy="317650"/>
            </a:xfrm>
          </p:grpSpPr>
          <p:sp>
            <p:nvSpPr>
              <p:cNvPr id="1126" name="Google Shape;1126;p56"/>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27" name="Google Shape;1127;p56"/>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128" name="Google Shape;1128;p56"/>
            <p:cNvCxnSpPr/>
            <p:nvPr/>
          </p:nvCxnSpPr>
          <p:spPr>
            <a:xfrm>
              <a:off x="1060010" y="3892256"/>
              <a:ext cx="6913500" cy="6843600"/>
            </a:xfrm>
            <a:prstGeom prst="straightConnector1">
              <a:avLst/>
            </a:prstGeom>
            <a:noFill/>
            <a:ln cap="flat" cmpd="sng" w="38100">
              <a:solidFill>
                <a:srgbClr val="8CA9AD"/>
              </a:solidFill>
              <a:prstDash val="solid"/>
              <a:round/>
              <a:headEnd len="sm" w="sm" type="none"/>
              <a:tailEnd len="sm" w="sm" type="none"/>
            </a:ln>
          </p:spPr>
        </p:cxnSp>
        <p:cxnSp>
          <p:nvCxnSpPr>
            <p:cNvPr id="1129" name="Google Shape;1129;p56"/>
            <p:cNvCxnSpPr/>
            <p:nvPr/>
          </p:nvCxnSpPr>
          <p:spPr>
            <a:xfrm>
              <a:off x="774748" y="4309159"/>
              <a:ext cx="6718500" cy="6718500"/>
            </a:xfrm>
            <a:prstGeom prst="straightConnector1">
              <a:avLst/>
            </a:prstGeom>
            <a:noFill/>
            <a:ln cap="flat" cmpd="sng" w="38100">
              <a:solidFill>
                <a:srgbClr val="8CA9AD"/>
              </a:solidFill>
              <a:prstDash val="solid"/>
              <a:round/>
              <a:headEnd len="sm" w="sm" type="none"/>
              <a:tailEnd len="sm" w="sm" type="none"/>
            </a:ln>
          </p:spPr>
        </p:cxnSp>
        <p:cxnSp>
          <p:nvCxnSpPr>
            <p:cNvPr id="1130" name="Google Shape;1130;p56"/>
            <p:cNvCxnSpPr/>
            <p:nvPr/>
          </p:nvCxnSpPr>
          <p:spPr>
            <a:xfrm>
              <a:off x="535279" y="4787119"/>
              <a:ext cx="6489600" cy="6489600"/>
            </a:xfrm>
            <a:prstGeom prst="straightConnector1">
              <a:avLst/>
            </a:prstGeom>
            <a:noFill/>
            <a:ln cap="flat" cmpd="sng" w="38100">
              <a:solidFill>
                <a:srgbClr val="8CA9AD"/>
              </a:solidFill>
              <a:prstDash val="solid"/>
              <a:round/>
              <a:headEnd len="sm" w="sm" type="none"/>
              <a:tailEnd len="sm" w="sm" type="none"/>
            </a:ln>
          </p:spPr>
        </p:cxnSp>
        <p:cxnSp>
          <p:nvCxnSpPr>
            <p:cNvPr id="1131" name="Google Shape;1131;p56"/>
            <p:cNvCxnSpPr/>
            <p:nvPr/>
          </p:nvCxnSpPr>
          <p:spPr>
            <a:xfrm>
              <a:off x="366406" y="5302142"/>
              <a:ext cx="6254100" cy="6254100"/>
            </a:xfrm>
            <a:prstGeom prst="straightConnector1">
              <a:avLst/>
            </a:prstGeom>
            <a:noFill/>
            <a:ln cap="flat" cmpd="sng" w="38100">
              <a:solidFill>
                <a:srgbClr val="8CA9AD"/>
              </a:solidFill>
              <a:prstDash val="solid"/>
              <a:round/>
              <a:headEnd len="sm" w="sm" type="none"/>
              <a:tailEnd len="sm" w="sm" type="none"/>
            </a:ln>
          </p:spPr>
        </p:cxnSp>
        <p:cxnSp>
          <p:nvCxnSpPr>
            <p:cNvPr id="1132" name="Google Shape;1132;p56"/>
            <p:cNvCxnSpPr/>
            <p:nvPr/>
          </p:nvCxnSpPr>
          <p:spPr>
            <a:xfrm>
              <a:off x="174601" y="5888378"/>
              <a:ext cx="5796900" cy="5796900"/>
            </a:xfrm>
            <a:prstGeom prst="straightConnector1">
              <a:avLst/>
            </a:prstGeom>
            <a:noFill/>
            <a:ln cap="flat" cmpd="sng" w="38100">
              <a:solidFill>
                <a:srgbClr val="8CA9AD"/>
              </a:solidFill>
              <a:prstDash val="solid"/>
              <a:round/>
              <a:headEnd len="sm" w="sm" type="none"/>
              <a:tailEnd len="sm" w="sm" type="none"/>
            </a:ln>
          </p:spPr>
        </p:cxnSp>
        <p:cxnSp>
          <p:nvCxnSpPr>
            <p:cNvPr id="1133" name="Google Shape;1133;p56"/>
            <p:cNvCxnSpPr/>
            <p:nvPr/>
          </p:nvCxnSpPr>
          <p:spPr>
            <a:xfrm>
              <a:off x="13508" y="6480010"/>
              <a:ext cx="5284800" cy="5314200"/>
            </a:xfrm>
            <a:prstGeom prst="straightConnector1">
              <a:avLst/>
            </a:prstGeom>
            <a:noFill/>
            <a:ln cap="flat" cmpd="sng" w="38100">
              <a:solidFill>
                <a:srgbClr val="8CA9AD"/>
              </a:solidFill>
              <a:prstDash val="solid"/>
              <a:round/>
              <a:headEnd len="sm" w="sm" type="none"/>
              <a:tailEnd len="sm" w="sm" type="none"/>
            </a:ln>
          </p:spPr>
        </p:cxnSp>
        <p:cxnSp>
          <p:nvCxnSpPr>
            <p:cNvPr id="1134" name="Google Shape;1134;p56"/>
            <p:cNvCxnSpPr/>
            <p:nvPr/>
          </p:nvCxnSpPr>
          <p:spPr>
            <a:xfrm>
              <a:off x="47865" y="7228854"/>
              <a:ext cx="4503300" cy="4480200"/>
            </a:xfrm>
            <a:prstGeom prst="straightConnector1">
              <a:avLst/>
            </a:prstGeom>
            <a:noFill/>
            <a:ln cap="flat" cmpd="sng" w="38100">
              <a:solidFill>
                <a:srgbClr val="8CA9AD"/>
              </a:solidFill>
              <a:prstDash val="solid"/>
              <a:round/>
              <a:headEnd len="sm" w="sm" type="none"/>
              <a:tailEnd len="sm" w="sm" type="none"/>
            </a:ln>
          </p:spPr>
        </p:cxnSp>
        <p:cxnSp>
          <p:nvCxnSpPr>
            <p:cNvPr id="1135" name="Google Shape;1135;p56"/>
            <p:cNvCxnSpPr/>
            <p:nvPr/>
          </p:nvCxnSpPr>
          <p:spPr>
            <a:xfrm>
              <a:off x="165620" y="8131631"/>
              <a:ext cx="3504900" cy="3562500"/>
            </a:xfrm>
            <a:prstGeom prst="straightConnector1">
              <a:avLst/>
            </a:prstGeom>
            <a:noFill/>
            <a:ln cap="flat" cmpd="sng" w="38100">
              <a:solidFill>
                <a:srgbClr val="8CA9AD"/>
              </a:solidFill>
              <a:prstDash val="solid"/>
              <a:round/>
              <a:headEnd len="sm" w="sm" type="none"/>
              <a:tailEnd len="sm" w="sm" type="none"/>
            </a:ln>
          </p:spPr>
        </p:cxnSp>
        <p:cxnSp>
          <p:nvCxnSpPr>
            <p:cNvPr id="1136" name="Google Shape;1136;p56"/>
            <p:cNvCxnSpPr/>
            <p:nvPr/>
          </p:nvCxnSpPr>
          <p:spPr>
            <a:xfrm>
              <a:off x="676661" y="9346264"/>
              <a:ext cx="1790100" cy="1790100"/>
            </a:xfrm>
            <a:prstGeom prst="straightConnector1">
              <a:avLst/>
            </a:prstGeom>
            <a:noFill/>
            <a:ln cap="flat" cmpd="sng" w="38100">
              <a:solidFill>
                <a:srgbClr val="8CA9AD"/>
              </a:solidFill>
              <a:prstDash val="solid"/>
              <a:round/>
              <a:headEnd len="sm" w="sm" type="none"/>
              <a:tailEnd len="sm" w="sm" type="none"/>
            </a:ln>
          </p:spPr>
        </p:cxn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grpSp>
        <p:nvGrpSpPr>
          <p:cNvPr id="1141" name="Google Shape;1141;p57"/>
          <p:cNvGrpSpPr/>
          <p:nvPr/>
        </p:nvGrpSpPr>
        <p:grpSpPr>
          <a:xfrm rot="2700000">
            <a:off x="-1583357" y="-2170779"/>
            <a:ext cx="3707675" cy="1783378"/>
            <a:chOff x="0" y="0"/>
            <a:chExt cx="660400" cy="317650"/>
          </a:xfrm>
        </p:grpSpPr>
        <p:sp>
          <p:nvSpPr>
            <p:cNvPr id="1142" name="Google Shape;1142;p57"/>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43" name="Google Shape;1143;p57"/>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144" name="Google Shape;1144;p57"/>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1145" name="Google Shape;1145;p57"/>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1146" name="Google Shape;1146;p57"/>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1147" name="Google Shape;1147;p57"/>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1148" name="Google Shape;1148;p57"/>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1149" name="Google Shape;1149;p57"/>
          <p:cNvSpPr txBox="1"/>
          <p:nvPr/>
        </p:nvSpPr>
        <p:spPr>
          <a:xfrm>
            <a:off x="2140650" y="376750"/>
            <a:ext cx="4862700" cy="4572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3000">
                <a:solidFill>
                  <a:srgbClr val="227C9D"/>
                </a:solidFill>
              </a:rPr>
              <a:t>File uploading</a:t>
            </a:r>
            <a:endParaRPr b="1" sz="3000">
              <a:solidFill>
                <a:srgbClr val="227C9D"/>
              </a:solidFill>
            </a:endParaRPr>
          </a:p>
        </p:txBody>
      </p:sp>
      <p:sp>
        <p:nvSpPr>
          <p:cNvPr id="1150" name="Google Shape;1150;p57"/>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151" name="Google Shape;1151;p57"/>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152" name="Google Shape;1152;p57"/>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153" name="Google Shape;1153;p57"/>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154" name="Google Shape;1154;p57"/>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1155" name="Google Shape;1155;p57"/>
          <p:cNvPicPr preferRelativeResize="0"/>
          <p:nvPr/>
        </p:nvPicPr>
        <p:blipFill>
          <a:blip r:embed="rId6">
            <a:alphaModFix/>
          </a:blip>
          <a:stretch>
            <a:fillRect/>
          </a:stretch>
        </p:blipFill>
        <p:spPr>
          <a:xfrm>
            <a:off x="2140650" y="1161463"/>
            <a:ext cx="5373851" cy="32275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grpSp>
        <p:nvGrpSpPr>
          <p:cNvPr id="1160" name="Google Shape;1160;p58"/>
          <p:cNvGrpSpPr/>
          <p:nvPr/>
        </p:nvGrpSpPr>
        <p:grpSpPr>
          <a:xfrm rot="2700000">
            <a:off x="-1583357" y="-2170779"/>
            <a:ext cx="3707675" cy="1783378"/>
            <a:chOff x="0" y="0"/>
            <a:chExt cx="660400" cy="317650"/>
          </a:xfrm>
        </p:grpSpPr>
        <p:sp>
          <p:nvSpPr>
            <p:cNvPr id="1161" name="Google Shape;1161;p58"/>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62" name="Google Shape;1162;p58"/>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163" name="Google Shape;1163;p58"/>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1164" name="Google Shape;1164;p58"/>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1165" name="Google Shape;1165;p58"/>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1166" name="Google Shape;1166;p58"/>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1167" name="Google Shape;1167;p58"/>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1168" name="Google Shape;1168;p58"/>
          <p:cNvSpPr txBox="1"/>
          <p:nvPr/>
        </p:nvSpPr>
        <p:spPr>
          <a:xfrm>
            <a:off x="2140650" y="376750"/>
            <a:ext cx="4862700" cy="4572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3000">
                <a:solidFill>
                  <a:srgbClr val="227C9D"/>
                </a:solidFill>
              </a:rPr>
              <a:t>Filtering &amp; Searching</a:t>
            </a:r>
            <a:endParaRPr b="1" sz="3000">
              <a:solidFill>
                <a:srgbClr val="227C9D"/>
              </a:solidFill>
            </a:endParaRPr>
          </a:p>
        </p:txBody>
      </p:sp>
      <p:sp>
        <p:nvSpPr>
          <p:cNvPr id="1169" name="Google Shape;1169;p58"/>
          <p:cNvSpPr txBox="1"/>
          <p:nvPr/>
        </p:nvSpPr>
        <p:spPr>
          <a:xfrm>
            <a:off x="918800" y="1395738"/>
            <a:ext cx="7557600" cy="215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t/>
            </a:r>
            <a:endParaRPr>
              <a:solidFill>
                <a:srgbClr val="545454"/>
              </a:solidFill>
              <a:latin typeface="DM Sans"/>
              <a:ea typeface="DM Sans"/>
              <a:cs typeface="DM Sans"/>
              <a:sym typeface="DM Sans"/>
            </a:endParaRPr>
          </a:p>
        </p:txBody>
      </p:sp>
      <p:sp>
        <p:nvSpPr>
          <p:cNvPr id="1170" name="Google Shape;1170;p58"/>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171" name="Google Shape;1171;p58"/>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172" name="Google Shape;1172;p58"/>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173" name="Google Shape;1173;p58"/>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174" name="Google Shape;1174;p58"/>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1175" name="Google Shape;1175;p58"/>
          <p:cNvPicPr preferRelativeResize="0"/>
          <p:nvPr/>
        </p:nvPicPr>
        <p:blipFill>
          <a:blip r:embed="rId6">
            <a:alphaModFix/>
          </a:blip>
          <a:stretch>
            <a:fillRect/>
          </a:stretch>
        </p:blipFill>
        <p:spPr>
          <a:xfrm>
            <a:off x="2016313" y="1739538"/>
            <a:ext cx="4905375" cy="438150"/>
          </a:xfrm>
          <a:prstGeom prst="rect">
            <a:avLst/>
          </a:prstGeom>
          <a:noFill/>
          <a:ln>
            <a:noFill/>
          </a:ln>
        </p:spPr>
      </p:pic>
      <p:pic>
        <p:nvPicPr>
          <p:cNvPr id="1176" name="Google Shape;1176;p58"/>
          <p:cNvPicPr preferRelativeResize="0"/>
          <p:nvPr/>
        </p:nvPicPr>
        <p:blipFill>
          <a:blip r:embed="rId7">
            <a:alphaModFix/>
          </a:blip>
          <a:stretch>
            <a:fillRect/>
          </a:stretch>
        </p:blipFill>
        <p:spPr>
          <a:xfrm>
            <a:off x="939988" y="1051913"/>
            <a:ext cx="7058025" cy="400050"/>
          </a:xfrm>
          <a:prstGeom prst="rect">
            <a:avLst/>
          </a:prstGeom>
          <a:noFill/>
          <a:ln>
            <a:noFill/>
          </a:ln>
        </p:spPr>
      </p:pic>
      <p:pic>
        <p:nvPicPr>
          <p:cNvPr id="1177" name="Google Shape;1177;p58"/>
          <p:cNvPicPr preferRelativeResize="0"/>
          <p:nvPr/>
        </p:nvPicPr>
        <p:blipFill>
          <a:blip r:embed="rId8">
            <a:alphaModFix/>
          </a:blip>
          <a:stretch>
            <a:fillRect/>
          </a:stretch>
        </p:blipFill>
        <p:spPr>
          <a:xfrm>
            <a:off x="1833550" y="2571738"/>
            <a:ext cx="5476875" cy="1847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181" name="Shape 1181"/>
        <p:cNvGrpSpPr/>
        <p:nvPr/>
      </p:nvGrpSpPr>
      <p:grpSpPr>
        <a:xfrm>
          <a:off x="0" y="0"/>
          <a:ext cx="0" cy="0"/>
          <a:chOff x="0" y="0"/>
          <a:chExt cx="0" cy="0"/>
        </a:xfrm>
      </p:grpSpPr>
      <p:sp>
        <p:nvSpPr>
          <p:cNvPr id="1182" name="Google Shape;1182;p59"/>
          <p:cNvSpPr txBox="1"/>
          <p:nvPr/>
        </p:nvSpPr>
        <p:spPr>
          <a:xfrm>
            <a:off x="1917007" y="1783230"/>
            <a:ext cx="5310000" cy="95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4500">
                <a:solidFill>
                  <a:srgbClr val="227C9D"/>
                </a:solidFill>
              </a:rPr>
              <a:t>Routing</a:t>
            </a:r>
            <a:endParaRPr b="1" sz="4500">
              <a:solidFill>
                <a:srgbClr val="227C9D"/>
              </a:solidFill>
            </a:endParaRPr>
          </a:p>
        </p:txBody>
      </p:sp>
      <p:sp>
        <p:nvSpPr>
          <p:cNvPr id="1183" name="Google Shape;1183;p59"/>
          <p:cNvSpPr/>
          <p:nvPr/>
        </p:nvSpPr>
        <p:spPr>
          <a:xfrm>
            <a:off x="8602096"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184" name="Google Shape;1184;p59"/>
          <p:cNvSpPr/>
          <p:nvPr/>
        </p:nvSpPr>
        <p:spPr>
          <a:xfrm>
            <a:off x="8602096" y="514350"/>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185" name="Google Shape;1185;p59"/>
          <p:cNvSpPr/>
          <p:nvPr/>
        </p:nvSpPr>
        <p:spPr>
          <a:xfrm rot="-5400000">
            <a:off x="8602096" y="1056255"/>
            <a:ext cx="541905"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1186" name="Google Shape;1186;p59"/>
          <p:cNvSpPr/>
          <p:nvPr/>
        </p:nvSpPr>
        <p:spPr>
          <a:xfrm>
            <a:off x="8060191"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187" name="Google Shape;1187;p59"/>
          <p:cNvSpPr/>
          <p:nvPr/>
        </p:nvSpPr>
        <p:spPr>
          <a:xfrm rot="5400000">
            <a:off x="7518286" y="51435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188" name="Google Shape;1188;p59"/>
          <p:cNvSpPr/>
          <p:nvPr/>
        </p:nvSpPr>
        <p:spPr>
          <a:xfrm rot="10800000">
            <a:off x="8060191" y="10562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189" name="Google Shape;1189;p59"/>
          <p:cNvSpPr/>
          <p:nvPr/>
        </p:nvSpPr>
        <p:spPr>
          <a:xfrm>
            <a:off x="7518287" y="1056255"/>
            <a:ext cx="541904"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
        <p:nvSpPr>
          <p:cNvPr id="1190" name="Google Shape;1190;p59"/>
          <p:cNvSpPr/>
          <p:nvPr/>
        </p:nvSpPr>
        <p:spPr>
          <a:xfrm rot="-5400000">
            <a:off x="6385353" y="-27555"/>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1191" name="Google Shape;1191;p59"/>
          <p:cNvSpPr/>
          <p:nvPr/>
        </p:nvSpPr>
        <p:spPr>
          <a:xfrm>
            <a:off x="6385352" y="514350"/>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1192" name="Google Shape;1192;p59"/>
          <p:cNvSpPr/>
          <p:nvPr/>
        </p:nvSpPr>
        <p:spPr>
          <a:xfrm rot="10800000">
            <a:off x="4763" y="3522078"/>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193" name="Google Shape;1193;p59"/>
          <p:cNvSpPr/>
          <p:nvPr/>
        </p:nvSpPr>
        <p:spPr>
          <a:xfrm>
            <a:off x="541905" y="353636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194" name="Google Shape;1194;p59"/>
          <p:cNvSpPr/>
          <p:nvPr/>
        </p:nvSpPr>
        <p:spPr>
          <a:xfrm>
            <a:off x="0" y="407827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195" name="Google Shape;1195;p59"/>
          <p:cNvSpPr/>
          <p:nvPr/>
        </p:nvSpPr>
        <p:spPr>
          <a:xfrm rot="10800000">
            <a:off x="0" y="462017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196" name="Google Shape;1196;p59"/>
          <p:cNvSpPr/>
          <p:nvPr/>
        </p:nvSpPr>
        <p:spPr>
          <a:xfrm rot="-5400000">
            <a:off x="541905" y="4620174"/>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197" name="Google Shape;1197;p59"/>
          <p:cNvSpPr/>
          <p:nvPr/>
        </p:nvSpPr>
        <p:spPr>
          <a:xfrm rot="10800000">
            <a:off x="1660875" y="46344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198" name="Google Shape;1198;p59"/>
          <p:cNvSpPr/>
          <p:nvPr/>
        </p:nvSpPr>
        <p:spPr>
          <a:xfrm>
            <a:off x="1660875" y="409255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199" name="Google Shape;1199;p59"/>
          <p:cNvSpPr/>
          <p:nvPr/>
        </p:nvSpPr>
        <p:spPr>
          <a:xfrm rot="5400000">
            <a:off x="2202780" y="4634462"/>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grpSp>
        <p:nvGrpSpPr>
          <p:cNvPr id="1200" name="Google Shape;1200;p59"/>
          <p:cNvGrpSpPr/>
          <p:nvPr/>
        </p:nvGrpSpPr>
        <p:grpSpPr>
          <a:xfrm>
            <a:off x="6566867" y="2737518"/>
            <a:ext cx="4418697" cy="4422829"/>
            <a:chOff x="13508" y="0"/>
            <a:chExt cx="11783193" cy="11794210"/>
          </a:xfrm>
        </p:grpSpPr>
        <p:grpSp>
          <p:nvGrpSpPr>
            <p:cNvPr id="1201" name="Google Shape;1201;p59"/>
            <p:cNvGrpSpPr/>
            <p:nvPr/>
          </p:nvGrpSpPr>
          <p:grpSpPr>
            <a:xfrm rot="2700000">
              <a:off x="1676025" y="2799203"/>
              <a:ext cx="9887226" cy="4755720"/>
              <a:chOff x="0" y="0"/>
              <a:chExt cx="660400" cy="317650"/>
            </a:xfrm>
          </p:grpSpPr>
          <p:sp>
            <p:nvSpPr>
              <p:cNvPr id="1202" name="Google Shape;1202;p59"/>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03" name="Google Shape;1203;p59"/>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204" name="Google Shape;1204;p59"/>
            <p:cNvCxnSpPr/>
            <p:nvPr/>
          </p:nvCxnSpPr>
          <p:spPr>
            <a:xfrm>
              <a:off x="1060010" y="3892256"/>
              <a:ext cx="6913500" cy="6843600"/>
            </a:xfrm>
            <a:prstGeom prst="straightConnector1">
              <a:avLst/>
            </a:prstGeom>
            <a:noFill/>
            <a:ln cap="flat" cmpd="sng" w="38100">
              <a:solidFill>
                <a:srgbClr val="8CA9AD"/>
              </a:solidFill>
              <a:prstDash val="solid"/>
              <a:round/>
              <a:headEnd len="sm" w="sm" type="none"/>
              <a:tailEnd len="sm" w="sm" type="none"/>
            </a:ln>
          </p:spPr>
        </p:cxnSp>
        <p:cxnSp>
          <p:nvCxnSpPr>
            <p:cNvPr id="1205" name="Google Shape;1205;p59"/>
            <p:cNvCxnSpPr/>
            <p:nvPr/>
          </p:nvCxnSpPr>
          <p:spPr>
            <a:xfrm>
              <a:off x="774748" y="4309159"/>
              <a:ext cx="6718500" cy="6718500"/>
            </a:xfrm>
            <a:prstGeom prst="straightConnector1">
              <a:avLst/>
            </a:prstGeom>
            <a:noFill/>
            <a:ln cap="flat" cmpd="sng" w="38100">
              <a:solidFill>
                <a:srgbClr val="8CA9AD"/>
              </a:solidFill>
              <a:prstDash val="solid"/>
              <a:round/>
              <a:headEnd len="sm" w="sm" type="none"/>
              <a:tailEnd len="sm" w="sm" type="none"/>
            </a:ln>
          </p:spPr>
        </p:cxnSp>
        <p:cxnSp>
          <p:nvCxnSpPr>
            <p:cNvPr id="1206" name="Google Shape;1206;p59"/>
            <p:cNvCxnSpPr/>
            <p:nvPr/>
          </p:nvCxnSpPr>
          <p:spPr>
            <a:xfrm>
              <a:off x="535279" y="4787119"/>
              <a:ext cx="6489600" cy="6489600"/>
            </a:xfrm>
            <a:prstGeom prst="straightConnector1">
              <a:avLst/>
            </a:prstGeom>
            <a:noFill/>
            <a:ln cap="flat" cmpd="sng" w="38100">
              <a:solidFill>
                <a:srgbClr val="8CA9AD"/>
              </a:solidFill>
              <a:prstDash val="solid"/>
              <a:round/>
              <a:headEnd len="sm" w="sm" type="none"/>
              <a:tailEnd len="sm" w="sm" type="none"/>
            </a:ln>
          </p:spPr>
        </p:cxnSp>
        <p:cxnSp>
          <p:nvCxnSpPr>
            <p:cNvPr id="1207" name="Google Shape;1207;p59"/>
            <p:cNvCxnSpPr/>
            <p:nvPr/>
          </p:nvCxnSpPr>
          <p:spPr>
            <a:xfrm>
              <a:off x="366406" y="5302142"/>
              <a:ext cx="6254100" cy="6254100"/>
            </a:xfrm>
            <a:prstGeom prst="straightConnector1">
              <a:avLst/>
            </a:prstGeom>
            <a:noFill/>
            <a:ln cap="flat" cmpd="sng" w="38100">
              <a:solidFill>
                <a:srgbClr val="8CA9AD"/>
              </a:solidFill>
              <a:prstDash val="solid"/>
              <a:round/>
              <a:headEnd len="sm" w="sm" type="none"/>
              <a:tailEnd len="sm" w="sm" type="none"/>
            </a:ln>
          </p:spPr>
        </p:cxnSp>
        <p:cxnSp>
          <p:nvCxnSpPr>
            <p:cNvPr id="1208" name="Google Shape;1208;p59"/>
            <p:cNvCxnSpPr/>
            <p:nvPr/>
          </p:nvCxnSpPr>
          <p:spPr>
            <a:xfrm>
              <a:off x="174601" y="5888378"/>
              <a:ext cx="5796900" cy="5796900"/>
            </a:xfrm>
            <a:prstGeom prst="straightConnector1">
              <a:avLst/>
            </a:prstGeom>
            <a:noFill/>
            <a:ln cap="flat" cmpd="sng" w="38100">
              <a:solidFill>
                <a:srgbClr val="8CA9AD"/>
              </a:solidFill>
              <a:prstDash val="solid"/>
              <a:round/>
              <a:headEnd len="sm" w="sm" type="none"/>
              <a:tailEnd len="sm" w="sm" type="none"/>
            </a:ln>
          </p:spPr>
        </p:cxnSp>
        <p:cxnSp>
          <p:nvCxnSpPr>
            <p:cNvPr id="1209" name="Google Shape;1209;p59"/>
            <p:cNvCxnSpPr/>
            <p:nvPr/>
          </p:nvCxnSpPr>
          <p:spPr>
            <a:xfrm>
              <a:off x="13508" y="6480010"/>
              <a:ext cx="5284800" cy="5314200"/>
            </a:xfrm>
            <a:prstGeom prst="straightConnector1">
              <a:avLst/>
            </a:prstGeom>
            <a:noFill/>
            <a:ln cap="flat" cmpd="sng" w="38100">
              <a:solidFill>
                <a:srgbClr val="8CA9AD"/>
              </a:solidFill>
              <a:prstDash val="solid"/>
              <a:round/>
              <a:headEnd len="sm" w="sm" type="none"/>
              <a:tailEnd len="sm" w="sm" type="none"/>
            </a:ln>
          </p:spPr>
        </p:cxnSp>
        <p:cxnSp>
          <p:nvCxnSpPr>
            <p:cNvPr id="1210" name="Google Shape;1210;p59"/>
            <p:cNvCxnSpPr/>
            <p:nvPr/>
          </p:nvCxnSpPr>
          <p:spPr>
            <a:xfrm>
              <a:off x="47865" y="7228854"/>
              <a:ext cx="4503300" cy="4480200"/>
            </a:xfrm>
            <a:prstGeom prst="straightConnector1">
              <a:avLst/>
            </a:prstGeom>
            <a:noFill/>
            <a:ln cap="flat" cmpd="sng" w="38100">
              <a:solidFill>
                <a:srgbClr val="8CA9AD"/>
              </a:solidFill>
              <a:prstDash val="solid"/>
              <a:round/>
              <a:headEnd len="sm" w="sm" type="none"/>
              <a:tailEnd len="sm" w="sm" type="none"/>
            </a:ln>
          </p:spPr>
        </p:cxnSp>
        <p:cxnSp>
          <p:nvCxnSpPr>
            <p:cNvPr id="1211" name="Google Shape;1211;p59"/>
            <p:cNvCxnSpPr/>
            <p:nvPr/>
          </p:nvCxnSpPr>
          <p:spPr>
            <a:xfrm>
              <a:off x="165620" y="8131631"/>
              <a:ext cx="3504900" cy="3562500"/>
            </a:xfrm>
            <a:prstGeom prst="straightConnector1">
              <a:avLst/>
            </a:prstGeom>
            <a:noFill/>
            <a:ln cap="flat" cmpd="sng" w="38100">
              <a:solidFill>
                <a:srgbClr val="8CA9AD"/>
              </a:solidFill>
              <a:prstDash val="solid"/>
              <a:round/>
              <a:headEnd len="sm" w="sm" type="none"/>
              <a:tailEnd len="sm" w="sm" type="none"/>
            </a:ln>
          </p:spPr>
        </p:cxnSp>
        <p:cxnSp>
          <p:nvCxnSpPr>
            <p:cNvPr id="1212" name="Google Shape;1212;p59"/>
            <p:cNvCxnSpPr/>
            <p:nvPr/>
          </p:nvCxnSpPr>
          <p:spPr>
            <a:xfrm>
              <a:off x="676661" y="9346264"/>
              <a:ext cx="1790100" cy="1790100"/>
            </a:xfrm>
            <a:prstGeom prst="straightConnector1">
              <a:avLst/>
            </a:prstGeom>
            <a:noFill/>
            <a:ln cap="flat" cmpd="sng" w="38100">
              <a:solidFill>
                <a:srgbClr val="8CA9AD"/>
              </a:solidFill>
              <a:prstDash val="solid"/>
              <a:round/>
              <a:headEnd len="sm" w="sm" type="none"/>
              <a:tailEnd len="sm" w="sm" type="none"/>
            </a:ln>
          </p:spPr>
        </p:cxnSp>
      </p:grpSp>
      <p:grpSp>
        <p:nvGrpSpPr>
          <p:cNvPr id="1213" name="Google Shape;1213;p59"/>
          <p:cNvGrpSpPr/>
          <p:nvPr/>
        </p:nvGrpSpPr>
        <p:grpSpPr>
          <a:xfrm>
            <a:off x="-1311940" y="-2596482"/>
            <a:ext cx="4418697" cy="4422829"/>
            <a:chOff x="13508" y="0"/>
            <a:chExt cx="11783193" cy="11794210"/>
          </a:xfrm>
        </p:grpSpPr>
        <p:grpSp>
          <p:nvGrpSpPr>
            <p:cNvPr id="1214" name="Google Shape;1214;p59"/>
            <p:cNvGrpSpPr/>
            <p:nvPr/>
          </p:nvGrpSpPr>
          <p:grpSpPr>
            <a:xfrm rot="2700000">
              <a:off x="1676025" y="2799203"/>
              <a:ext cx="9887226" cy="4755720"/>
              <a:chOff x="0" y="0"/>
              <a:chExt cx="660400" cy="317650"/>
            </a:xfrm>
          </p:grpSpPr>
          <p:sp>
            <p:nvSpPr>
              <p:cNvPr id="1215" name="Google Shape;1215;p59"/>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16" name="Google Shape;1216;p59"/>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217" name="Google Shape;1217;p59"/>
            <p:cNvCxnSpPr/>
            <p:nvPr/>
          </p:nvCxnSpPr>
          <p:spPr>
            <a:xfrm>
              <a:off x="1060010" y="3892256"/>
              <a:ext cx="6913500" cy="6843600"/>
            </a:xfrm>
            <a:prstGeom prst="straightConnector1">
              <a:avLst/>
            </a:prstGeom>
            <a:noFill/>
            <a:ln cap="flat" cmpd="sng" w="38100">
              <a:solidFill>
                <a:srgbClr val="8CA9AD"/>
              </a:solidFill>
              <a:prstDash val="solid"/>
              <a:round/>
              <a:headEnd len="sm" w="sm" type="none"/>
              <a:tailEnd len="sm" w="sm" type="none"/>
            </a:ln>
          </p:spPr>
        </p:cxnSp>
        <p:cxnSp>
          <p:nvCxnSpPr>
            <p:cNvPr id="1218" name="Google Shape;1218;p59"/>
            <p:cNvCxnSpPr/>
            <p:nvPr/>
          </p:nvCxnSpPr>
          <p:spPr>
            <a:xfrm>
              <a:off x="774748" y="4309159"/>
              <a:ext cx="6718500" cy="6718500"/>
            </a:xfrm>
            <a:prstGeom prst="straightConnector1">
              <a:avLst/>
            </a:prstGeom>
            <a:noFill/>
            <a:ln cap="flat" cmpd="sng" w="38100">
              <a:solidFill>
                <a:srgbClr val="8CA9AD"/>
              </a:solidFill>
              <a:prstDash val="solid"/>
              <a:round/>
              <a:headEnd len="sm" w="sm" type="none"/>
              <a:tailEnd len="sm" w="sm" type="none"/>
            </a:ln>
          </p:spPr>
        </p:cxnSp>
        <p:cxnSp>
          <p:nvCxnSpPr>
            <p:cNvPr id="1219" name="Google Shape;1219;p59"/>
            <p:cNvCxnSpPr/>
            <p:nvPr/>
          </p:nvCxnSpPr>
          <p:spPr>
            <a:xfrm>
              <a:off x="535279" y="4787119"/>
              <a:ext cx="6489600" cy="6489600"/>
            </a:xfrm>
            <a:prstGeom prst="straightConnector1">
              <a:avLst/>
            </a:prstGeom>
            <a:noFill/>
            <a:ln cap="flat" cmpd="sng" w="38100">
              <a:solidFill>
                <a:srgbClr val="8CA9AD"/>
              </a:solidFill>
              <a:prstDash val="solid"/>
              <a:round/>
              <a:headEnd len="sm" w="sm" type="none"/>
              <a:tailEnd len="sm" w="sm" type="none"/>
            </a:ln>
          </p:spPr>
        </p:cxnSp>
        <p:cxnSp>
          <p:nvCxnSpPr>
            <p:cNvPr id="1220" name="Google Shape;1220;p59"/>
            <p:cNvCxnSpPr/>
            <p:nvPr/>
          </p:nvCxnSpPr>
          <p:spPr>
            <a:xfrm>
              <a:off x="366406" y="5302142"/>
              <a:ext cx="6254100" cy="6254100"/>
            </a:xfrm>
            <a:prstGeom prst="straightConnector1">
              <a:avLst/>
            </a:prstGeom>
            <a:noFill/>
            <a:ln cap="flat" cmpd="sng" w="38100">
              <a:solidFill>
                <a:srgbClr val="8CA9AD"/>
              </a:solidFill>
              <a:prstDash val="solid"/>
              <a:round/>
              <a:headEnd len="sm" w="sm" type="none"/>
              <a:tailEnd len="sm" w="sm" type="none"/>
            </a:ln>
          </p:spPr>
        </p:cxnSp>
        <p:cxnSp>
          <p:nvCxnSpPr>
            <p:cNvPr id="1221" name="Google Shape;1221;p59"/>
            <p:cNvCxnSpPr/>
            <p:nvPr/>
          </p:nvCxnSpPr>
          <p:spPr>
            <a:xfrm>
              <a:off x="174601" y="5888378"/>
              <a:ext cx="5796900" cy="5796900"/>
            </a:xfrm>
            <a:prstGeom prst="straightConnector1">
              <a:avLst/>
            </a:prstGeom>
            <a:noFill/>
            <a:ln cap="flat" cmpd="sng" w="38100">
              <a:solidFill>
                <a:srgbClr val="8CA9AD"/>
              </a:solidFill>
              <a:prstDash val="solid"/>
              <a:round/>
              <a:headEnd len="sm" w="sm" type="none"/>
              <a:tailEnd len="sm" w="sm" type="none"/>
            </a:ln>
          </p:spPr>
        </p:cxnSp>
        <p:cxnSp>
          <p:nvCxnSpPr>
            <p:cNvPr id="1222" name="Google Shape;1222;p59"/>
            <p:cNvCxnSpPr/>
            <p:nvPr/>
          </p:nvCxnSpPr>
          <p:spPr>
            <a:xfrm>
              <a:off x="13508" y="6480010"/>
              <a:ext cx="5284800" cy="5314200"/>
            </a:xfrm>
            <a:prstGeom prst="straightConnector1">
              <a:avLst/>
            </a:prstGeom>
            <a:noFill/>
            <a:ln cap="flat" cmpd="sng" w="38100">
              <a:solidFill>
                <a:srgbClr val="8CA9AD"/>
              </a:solidFill>
              <a:prstDash val="solid"/>
              <a:round/>
              <a:headEnd len="sm" w="sm" type="none"/>
              <a:tailEnd len="sm" w="sm" type="none"/>
            </a:ln>
          </p:spPr>
        </p:cxnSp>
        <p:cxnSp>
          <p:nvCxnSpPr>
            <p:cNvPr id="1223" name="Google Shape;1223;p59"/>
            <p:cNvCxnSpPr/>
            <p:nvPr/>
          </p:nvCxnSpPr>
          <p:spPr>
            <a:xfrm>
              <a:off x="47865" y="7228854"/>
              <a:ext cx="4503300" cy="4480200"/>
            </a:xfrm>
            <a:prstGeom prst="straightConnector1">
              <a:avLst/>
            </a:prstGeom>
            <a:noFill/>
            <a:ln cap="flat" cmpd="sng" w="38100">
              <a:solidFill>
                <a:srgbClr val="8CA9AD"/>
              </a:solidFill>
              <a:prstDash val="solid"/>
              <a:round/>
              <a:headEnd len="sm" w="sm" type="none"/>
              <a:tailEnd len="sm" w="sm" type="none"/>
            </a:ln>
          </p:spPr>
        </p:cxnSp>
        <p:cxnSp>
          <p:nvCxnSpPr>
            <p:cNvPr id="1224" name="Google Shape;1224;p59"/>
            <p:cNvCxnSpPr/>
            <p:nvPr/>
          </p:nvCxnSpPr>
          <p:spPr>
            <a:xfrm>
              <a:off x="165620" y="8131631"/>
              <a:ext cx="3504900" cy="3562500"/>
            </a:xfrm>
            <a:prstGeom prst="straightConnector1">
              <a:avLst/>
            </a:prstGeom>
            <a:noFill/>
            <a:ln cap="flat" cmpd="sng" w="38100">
              <a:solidFill>
                <a:srgbClr val="8CA9AD"/>
              </a:solidFill>
              <a:prstDash val="solid"/>
              <a:round/>
              <a:headEnd len="sm" w="sm" type="none"/>
              <a:tailEnd len="sm" w="sm" type="none"/>
            </a:ln>
          </p:spPr>
        </p:cxnSp>
        <p:cxnSp>
          <p:nvCxnSpPr>
            <p:cNvPr id="1225" name="Google Shape;1225;p59"/>
            <p:cNvCxnSpPr/>
            <p:nvPr/>
          </p:nvCxnSpPr>
          <p:spPr>
            <a:xfrm>
              <a:off x="676661" y="9346264"/>
              <a:ext cx="1790100" cy="1790100"/>
            </a:xfrm>
            <a:prstGeom prst="straightConnector1">
              <a:avLst/>
            </a:prstGeom>
            <a:noFill/>
            <a:ln cap="flat" cmpd="sng" w="38100">
              <a:solidFill>
                <a:srgbClr val="8CA9AD"/>
              </a:solidFill>
              <a:prstDash val="solid"/>
              <a:round/>
              <a:headEnd len="sm" w="sm" type="none"/>
              <a:tailEnd len="sm" w="sm" type="none"/>
            </a:ln>
          </p:spPr>
        </p:cxn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grpSp>
        <p:nvGrpSpPr>
          <p:cNvPr id="1230" name="Google Shape;1230;p60"/>
          <p:cNvGrpSpPr/>
          <p:nvPr/>
        </p:nvGrpSpPr>
        <p:grpSpPr>
          <a:xfrm rot="2700000">
            <a:off x="-1583357" y="-2170779"/>
            <a:ext cx="3707675" cy="1783378"/>
            <a:chOff x="0" y="0"/>
            <a:chExt cx="660400" cy="317650"/>
          </a:xfrm>
        </p:grpSpPr>
        <p:sp>
          <p:nvSpPr>
            <p:cNvPr id="1231" name="Google Shape;1231;p60"/>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32" name="Google Shape;1232;p60"/>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233" name="Google Shape;1233;p60"/>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1234" name="Google Shape;1234;p60"/>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1235" name="Google Shape;1235;p60"/>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1236" name="Google Shape;1236;p60"/>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1237" name="Google Shape;1237;p60"/>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1238" name="Google Shape;1238;p60"/>
          <p:cNvSpPr txBox="1"/>
          <p:nvPr/>
        </p:nvSpPr>
        <p:spPr>
          <a:xfrm>
            <a:off x="2140650" y="488275"/>
            <a:ext cx="4862700" cy="4572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3000">
                <a:solidFill>
                  <a:srgbClr val="227C9D"/>
                </a:solidFill>
              </a:rPr>
              <a:t>User Routing</a:t>
            </a:r>
            <a:endParaRPr b="1" sz="3000">
              <a:solidFill>
                <a:srgbClr val="227C9D"/>
              </a:solidFill>
            </a:endParaRPr>
          </a:p>
        </p:txBody>
      </p:sp>
      <p:sp>
        <p:nvSpPr>
          <p:cNvPr id="1239" name="Google Shape;1239;p60"/>
          <p:cNvSpPr txBox="1"/>
          <p:nvPr/>
        </p:nvSpPr>
        <p:spPr>
          <a:xfrm>
            <a:off x="918800" y="1395738"/>
            <a:ext cx="7557600" cy="215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t/>
            </a:r>
            <a:endParaRPr>
              <a:solidFill>
                <a:srgbClr val="545454"/>
              </a:solidFill>
              <a:latin typeface="DM Sans"/>
              <a:ea typeface="DM Sans"/>
              <a:cs typeface="DM Sans"/>
              <a:sym typeface="DM Sans"/>
            </a:endParaRPr>
          </a:p>
        </p:txBody>
      </p:sp>
      <p:sp>
        <p:nvSpPr>
          <p:cNvPr id="1240" name="Google Shape;1240;p60"/>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241" name="Google Shape;1241;p60"/>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242" name="Google Shape;1242;p60"/>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243" name="Google Shape;1243;p60"/>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244" name="Google Shape;1244;p60"/>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1245" name="Google Shape;1245;p60"/>
          <p:cNvPicPr preferRelativeResize="0"/>
          <p:nvPr/>
        </p:nvPicPr>
        <p:blipFill>
          <a:blip r:embed="rId6">
            <a:alphaModFix/>
          </a:blip>
          <a:stretch>
            <a:fillRect/>
          </a:stretch>
        </p:blipFill>
        <p:spPr>
          <a:xfrm>
            <a:off x="2602100" y="1646638"/>
            <a:ext cx="4191000" cy="2076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grpSp>
        <p:nvGrpSpPr>
          <p:cNvPr id="1250" name="Google Shape;1250;p61"/>
          <p:cNvGrpSpPr/>
          <p:nvPr/>
        </p:nvGrpSpPr>
        <p:grpSpPr>
          <a:xfrm rot="2700000">
            <a:off x="-1583357" y="-2170779"/>
            <a:ext cx="3707675" cy="1783378"/>
            <a:chOff x="0" y="0"/>
            <a:chExt cx="660400" cy="317650"/>
          </a:xfrm>
        </p:grpSpPr>
        <p:sp>
          <p:nvSpPr>
            <p:cNvPr id="1251" name="Google Shape;1251;p61"/>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52" name="Google Shape;1252;p61"/>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253" name="Google Shape;1253;p61"/>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1254" name="Google Shape;1254;p61"/>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1255" name="Google Shape;1255;p61"/>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1256" name="Google Shape;1256;p61"/>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1257" name="Google Shape;1257;p61"/>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1258" name="Google Shape;1258;p61"/>
          <p:cNvSpPr txBox="1"/>
          <p:nvPr/>
        </p:nvSpPr>
        <p:spPr>
          <a:xfrm>
            <a:off x="2140650" y="376750"/>
            <a:ext cx="4862700" cy="4572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3000">
                <a:solidFill>
                  <a:srgbClr val="227C9D"/>
                </a:solidFill>
              </a:rPr>
              <a:t>Books Routing</a:t>
            </a:r>
            <a:endParaRPr b="1" sz="3000">
              <a:solidFill>
                <a:srgbClr val="227C9D"/>
              </a:solidFill>
            </a:endParaRPr>
          </a:p>
        </p:txBody>
      </p:sp>
      <p:sp>
        <p:nvSpPr>
          <p:cNvPr id="1259" name="Google Shape;1259;p61"/>
          <p:cNvSpPr txBox="1"/>
          <p:nvPr/>
        </p:nvSpPr>
        <p:spPr>
          <a:xfrm>
            <a:off x="918800" y="1395738"/>
            <a:ext cx="7557600" cy="215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t/>
            </a:r>
            <a:endParaRPr>
              <a:solidFill>
                <a:srgbClr val="545454"/>
              </a:solidFill>
              <a:latin typeface="DM Sans"/>
              <a:ea typeface="DM Sans"/>
              <a:cs typeface="DM Sans"/>
              <a:sym typeface="DM Sans"/>
            </a:endParaRPr>
          </a:p>
        </p:txBody>
      </p:sp>
      <p:sp>
        <p:nvSpPr>
          <p:cNvPr id="1260" name="Google Shape;1260;p61"/>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261" name="Google Shape;1261;p61"/>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262" name="Google Shape;1262;p61"/>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263" name="Google Shape;1263;p61"/>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264" name="Google Shape;1264;p61"/>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1265" name="Google Shape;1265;p61"/>
          <p:cNvPicPr preferRelativeResize="0"/>
          <p:nvPr/>
        </p:nvPicPr>
        <p:blipFill>
          <a:blip r:embed="rId6">
            <a:alphaModFix/>
          </a:blip>
          <a:stretch>
            <a:fillRect/>
          </a:stretch>
        </p:blipFill>
        <p:spPr>
          <a:xfrm>
            <a:off x="1835325" y="1447788"/>
            <a:ext cx="5724525" cy="2247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grpSp>
        <p:nvGrpSpPr>
          <p:cNvPr id="1270" name="Google Shape;1270;p62"/>
          <p:cNvGrpSpPr/>
          <p:nvPr/>
        </p:nvGrpSpPr>
        <p:grpSpPr>
          <a:xfrm rot="2700000">
            <a:off x="-1583357" y="-2170779"/>
            <a:ext cx="3707675" cy="1783378"/>
            <a:chOff x="0" y="0"/>
            <a:chExt cx="660400" cy="317650"/>
          </a:xfrm>
        </p:grpSpPr>
        <p:sp>
          <p:nvSpPr>
            <p:cNvPr id="1271" name="Google Shape;1271;p62"/>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72" name="Google Shape;1272;p62"/>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273" name="Google Shape;1273;p62"/>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1274" name="Google Shape;1274;p62"/>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1275" name="Google Shape;1275;p62"/>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1276" name="Google Shape;1276;p62"/>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1277" name="Google Shape;1277;p62"/>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1278" name="Google Shape;1278;p62"/>
          <p:cNvSpPr txBox="1"/>
          <p:nvPr/>
        </p:nvSpPr>
        <p:spPr>
          <a:xfrm>
            <a:off x="778225" y="2212425"/>
            <a:ext cx="2718600" cy="4572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1" lang="en" sz="3000">
                <a:solidFill>
                  <a:srgbClr val="227C9D"/>
                </a:solidFill>
              </a:rPr>
              <a:t>API </a:t>
            </a:r>
            <a:r>
              <a:rPr b="1" lang="en" sz="3000">
                <a:solidFill>
                  <a:srgbClr val="227C9D"/>
                </a:solidFill>
              </a:rPr>
              <a:t>Routing</a:t>
            </a:r>
            <a:endParaRPr b="1" sz="3000">
              <a:solidFill>
                <a:srgbClr val="227C9D"/>
              </a:solidFill>
            </a:endParaRPr>
          </a:p>
        </p:txBody>
      </p:sp>
      <p:sp>
        <p:nvSpPr>
          <p:cNvPr id="1279" name="Google Shape;1279;p62"/>
          <p:cNvSpPr txBox="1"/>
          <p:nvPr/>
        </p:nvSpPr>
        <p:spPr>
          <a:xfrm>
            <a:off x="918800" y="1395738"/>
            <a:ext cx="7557600" cy="215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t/>
            </a:r>
            <a:endParaRPr>
              <a:solidFill>
                <a:srgbClr val="545454"/>
              </a:solidFill>
              <a:latin typeface="DM Sans"/>
              <a:ea typeface="DM Sans"/>
              <a:cs typeface="DM Sans"/>
              <a:sym typeface="DM Sans"/>
            </a:endParaRPr>
          </a:p>
        </p:txBody>
      </p:sp>
      <p:sp>
        <p:nvSpPr>
          <p:cNvPr id="1280" name="Google Shape;1280;p62"/>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281" name="Google Shape;1281;p62"/>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282" name="Google Shape;1282;p62"/>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283" name="Google Shape;1283;p62"/>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284" name="Google Shape;1284;p62"/>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1285" name="Google Shape;1285;p62"/>
          <p:cNvPicPr preferRelativeResize="0"/>
          <p:nvPr/>
        </p:nvPicPr>
        <p:blipFill>
          <a:blip r:embed="rId6">
            <a:alphaModFix/>
          </a:blip>
          <a:stretch>
            <a:fillRect/>
          </a:stretch>
        </p:blipFill>
        <p:spPr>
          <a:xfrm>
            <a:off x="4003400" y="161156"/>
            <a:ext cx="4788525" cy="4821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289" name="Shape 1289"/>
        <p:cNvGrpSpPr/>
        <p:nvPr/>
      </p:nvGrpSpPr>
      <p:grpSpPr>
        <a:xfrm>
          <a:off x="0" y="0"/>
          <a:ext cx="0" cy="0"/>
          <a:chOff x="0" y="0"/>
          <a:chExt cx="0" cy="0"/>
        </a:xfrm>
      </p:grpSpPr>
      <p:sp>
        <p:nvSpPr>
          <p:cNvPr id="1290" name="Google Shape;1290;p63"/>
          <p:cNvSpPr txBox="1"/>
          <p:nvPr/>
        </p:nvSpPr>
        <p:spPr>
          <a:xfrm>
            <a:off x="1917007" y="1783230"/>
            <a:ext cx="5310000" cy="95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4600">
                <a:solidFill>
                  <a:srgbClr val="227C9D"/>
                </a:solidFill>
              </a:rPr>
              <a:t>DevOps</a:t>
            </a:r>
            <a:endParaRPr b="1" sz="4600">
              <a:solidFill>
                <a:srgbClr val="227C9D"/>
              </a:solidFill>
            </a:endParaRPr>
          </a:p>
        </p:txBody>
      </p:sp>
      <p:sp>
        <p:nvSpPr>
          <p:cNvPr id="1291" name="Google Shape;1291;p63"/>
          <p:cNvSpPr/>
          <p:nvPr/>
        </p:nvSpPr>
        <p:spPr>
          <a:xfrm>
            <a:off x="8602096"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292" name="Google Shape;1292;p63"/>
          <p:cNvSpPr/>
          <p:nvPr/>
        </p:nvSpPr>
        <p:spPr>
          <a:xfrm>
            <a:off x="8602096" y="514350"/>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293" name="Google Shape;1293;p63"/>
          <p:cNvSpPr/>
          <p:nvPr/>
        </p:nvSpPr>
        <p:spPr>
          <a:xfrm rot="-5400000">
            <a:off x="8602096" y="1056255"/>
            <a:ext cx="541905"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1294" name="Google Shape;1294;p63"/>
          <p:cNvSpPr/>
          <p:nvPr/>
        </p:nvSpPr>
        <p:spPr>
          <a:xfrm>
            <a:off x="8060191"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295" name="Google Shape;1295;p63"/>
          <p:cNvSpPr/>
          <p:nvPr/>
        </p:nvSpPr>
        <p:spPr>
          <a:xfrm rot="5400000">
            <a:off x="7518286" y="51435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296" name="Google Shape;1296;p63"/>
          <p:cNvSpPr/>
          <p:nvPr/>
        </p:nvSpPr>
        <p:spPr>
          <a:xfrm rot="10800000">
            <a:off x="8060191" y="10562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297" name="Google Shape;1297;p63"/>
          <p:cNvSpPr/>
          <p:nvPr/>
        </p:nvSpPr>
        <p:spPr>
          <a:xfrm>
            <a:off x="7518287" y="1056255"/>
            <a:ext cx="541904"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
        <p:nvSpPr>
          <p:cNvPr id="1298" name="Google Shape;1298;p63"/>
          <p:cNvSpPr/>
          <p:nvPr/>
        </p:nvSpPr>
        <p:spPr>
          <a:xfrm rot="-5400000">
            <a:off x="6385353" y="-27555"/>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1299" name="Google Shape;1299;p63"/>
          <p:cNvSpPr/>
          <p:nvPr/>
        </p:nvSpPr>
        <p:spPr>
          <a:xfrm>
            <a:off x="6385352" y="514350"/>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1300" name="Google Shape;1300;p63"/>
          <p:cNvSpPr/>
          <p:nvPr/>
        </p:nvSpPr>
        <p:spPr>
          <a:xfrm rot="10800000">
            <a:off x="4763" y="3522078"/>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301" name="Google Shape;1301;p63"/>
          <p:cNvSpPr/>
          <p:nvPr/>
        </p:nvSpPr>
        <p:spPr>
          <a:xfrm>
            <a:off x="541905" y="353636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302" name="Google Shape;1302;p63"/>
          <p:cNvSpPr/>
          <p:nvPr/>
        </p:nvSpPr>
        <p:spPr>
          <a:xfrm>
            <a:off x="0" y="407827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303" name="Google Shape;1303;p63"/>
          <p:cNvSpPr/>
          <p:nvPr/>
        </p:nvSpPr>
        <p:spPr>
          <a:xfrm rot="10800000">
            <a:off x="0" y="462017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304" name="Google Shape;1304;p63"/>
          <p:cNvSpPr/>
          <p:nvPr/>
        </p:nvSpPr>
        <p:spPr>
          <a:xfrm rot="-5400000">
            <a:off x="541905" y="4620174"/>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305" name="Google Shape;1305;p63"/>
          <p:cNvSpPr/>
          <p:nvPr/>
        </p:nvSpPr>
        <p:spPr>
          <a:xfrm rot="10800000">
            <a:off x="1660875" y="46344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306" name="Google Shape;1306;p63"/>
          <p:cNvSpPr/>
          <p:nvPr/>
        </p:nvSpPr>
        <p:spPr>
          <a:xfrm>
            <a:off x="1660875" y="409255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307" name="Google Shape;1307;p63"/>
          <p:cNvSpPr/>
          <p:nvPr/>
        </p:nvSpPr>
        <p:spPr>
          <a:xfrm rot="5400000">
            <a:off x="2202780" y="4634462"/>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grpSp>
        <p:nvGrpSpPr>
          <p:cNvPr id="1308" name="Google Shape;1308;p63"/>
          <p:cNvGrpSpPr/>
          <p:nvPr/>
        </p:nvGrpSpPr>
        <p:grpSpPr>
          <a:xfrm>
            <a:off x="6566867" y="2737518"/>
            <a:ext cx="4418697" cy="4422829"/>
            <a:chOff x="13508" y="0"/>
            <a:chExt cx="11783193" cy="11794210"/>
          </a:xfrm>
        </p:grpSpPr>
        <p:grpSp>
          <p:nvGrpSpPr>
            <p:cNvPr id="1309" name="Google Shape;1309;p63"/>
            <p:cNvGrpSpPr/>
            <p:nvPr/>
          </p:nvGrpSpPr>
          <p:grpSpPr>
            <a:xfrm rot="2700000">
              <a:off x="1676025" y="2799203"/>
              <a:ext cx="9887226" cy="4755720"/>
              <a:chOff x="0" y="0"/>
              <a:chExt cx="660400" cy="317650"/>
            </a:xfrm>
          </p:grpSpPr>
          <p:sp>
            <p:nvSpPr>
              <p:cNvPr id="1310" name="Google Shape;1310;p63"/>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11" name="Google Shape;1311;p63"/>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312" name="Google Shape;1312;p63"/>
            <p:cNvCxnSpPr/>
            <p:nvPr/>
          </p:nvCxnSpPr>
          <p:spPr>
            <a:xfrm>
              <a:off x="1060010" y="3892256"/>
              <a:ext cx="6913500" cy="6843600"/>
            </a:xfrm>
            <a:prstGeom prst="straightConnector1">
              <a:avLst/>
            </a:prstGeom>
            <a:noFill/>
            <a:ln cap="flat" cmpd="sng" w="38100">
              <a:solidFill>
                <a:srgbClr val="8CA9AD"/>
              </a:solidFill>
              <a:prstDash val="solid"/>
              <a:round/>
              <a:headEnd len="sm" w="sm" type="none"/>
              <a:tailEnd len="sm" w="sm" type="none"/>
            </a:ln>
          </p:spPr>
        </p:cxnSp>
        <p:cxnSp>
          <p:nvCxnSpPr>
            <p:cNvPr id="1313" name="Google Shape;1313;p63"/>
            <p:cNvCxnSpPr/>
            <p:nvPr/>
          </p:nvCxnSpPr>
          <p:spPr>
            <a:xfrm>
              <a:off x="774748" y="4309159"/>
              <a:ext cx="6718500" cy="6718500"/>
            </a:xfrm>
            <a:prstGeom prst="straightConnector1">
              <a:avLst/>
            </a:prstGeom>
            <a:noFill/>
            <a:ln cap="flat" cmpd="sng" w="38100">
              <a:solidFill>
                <a:srgbClr val="8CA9AD"/>
              </a:solidFill>
              <a:prstDash val="solid"/>
              <a:round/>
              <a:headEnd len="sm" w="sm" type="none"/>
              <a:tailEnd len="sm" w="sm" type="none"/>
            </a:ln>
          </p:spPr>
        </p:cxnSp>
        <p:cxnSp>
          <p:nvCxnSpPr>
            <p:cNvPr id="1314" name="Google Shape;1314;p63"/>
            <p:cNvCxnSpPr/>
            <p:nvPr/>
          </p:nvCxnSpPr>
          <p:spPr>
            <a:xfrm>
              <a:off x="535279" y="4787119"/>
              <a:ext cx="6489600" cy="6489600"/>
            </a:xfrm>
            <a:prstGeom prst="straightConnector1">
              <a:avLst/>
            </a:prstGeom>
            <a:noFill/>
            <a:ln cap="flat" cmpd="sng" w="38100">
              <a:solidFill>
                <a:srgbClr val="8CA9AD"/>
              </a:solidFill>
              <a:prstDash val="solid"/>
              <a:round/>
              <a:headEnd len="sm" w="sm" type="none"/>
              <a:tailEnd len="sm" w="sm" type="none"/>
            </a:ln>
          </p:spPr>
        </p:cxnSp>
        <p:cxnSp>
          <p:nvCxnSpPr>
            <p:cNvPr id="1315" name="Google Shape;1315;p63"/>
            <p:cNvCxnSpPr/>
            <p:nvPr/>
          </p:nvCxnSpPr>
          <p:spPr>
            <a:xfrm>
              <a:off x="366406" y="5302142"/>
              <a:ext cx="6254100" cy="6254100"/>
            </a:xfrm>
            <a:prstGeom prst="straightConnector1">
              <a:avLst/>
            </a:prstGeom>
            <a:noFill/>
            <a:ln cap="flat" cmpd="sng" w="38100">
              <a:solidFill>
                <a:srgbClr val="8CA9AD"/>
              </a:solidFill>
              <a:prstDash val="solid"/>
              <a:round/>
              <a:headEnd len="sm" w="sm" type="none"/>
              <a:tailEnd len="sm" w="sm" type="none"/>
            </a:ln>
          </p:spPr>
        </p:cxnSp>
        <p:cxnSp>
          <p:nvCxnSpPr>
            <p:cNvPr id="1316" name="Google Shape;1316;p63"/>
            <p:cNvCxnSpPr/>
            <p:nvPr/>
          </p:nvCxnSpPr>
          <p:spPr>
            <a:xfrm>
              <a:off x="174601" y="5888378"/>
              <a:ext cx="5796900" cy="5796900"/>
            </a:xfrm>
            <a:prstGeom prst="straightConnector1">
              <a:avLst/>
            </a:prstGeom>
            <a:noFill/>
            <a:ln cap="flat" cmpd="sng" w="38100">
              <a:solidFill>
                <a:srgbClr val="8CA9AD"/>
              </a:solidFill>
              <a:prstDash val="solid"/>
              <a:round/>
              <a:headEnd len="sm" w="sm" type="none"/>
              <a:tailEnd len="sm" w="sm" type="none"/>
            </a:ln>
          </p:spPr>
        </p:cxnSp>
        <p:cxnSp>
          <p:nvCxnSpPr>
            <p:cNvPr id="1317" name="Google Shape;1317;p63"/>
            <p:cNvCxnSpPr/>
            <p:nvPr/>
          </p:nvCxnSpPr>
          <p:spPr>
            <a:xfrm>
              <a:off x="13508" y="6480010"/>
              <a:ext cx="5284800" cy="5314200"/>
            </a:xfrm>
            <a:prstGeom prst="straightConnector1">
              <a:avLst/>
            </a:prstGeom>
            <a:noFill/>
            <a:ln cap="flat" cmpd="sng" w="38100">
              <a:solidFill>
                <a:srgbClr val="8CA9AD"/>
              </a:solidFill>
              <a:prstDash val="solid"/>
              <a:round/>
              <a:headEnd len="sm" w="sm" type="none"/>
              <a:tailEnd len="sm" w="sm" type="none"/>
            </a:ln>
          </p:spPr>
        </p:cxnSp>
        <p:cxnSp>
          <p:nvCxnSpPr>
            <p:cNvPr id="1318" name="Google Shape;1318;p63"/>
            <p:cNvCxnSpPr/>
            <p:nvPr/>
          </p:nvCxnSpPr>
          <p:spPr>
            <a:xfrm>
              <a:off x="47865" y="7228854"/>
              <a:ext cx="4503300" cy="4480200"/>
            </a:xfrm>
            <a:prstGeom prst="straightConnector1">
              <a:avLst/>
            </a:prstGeom>
            <a:noFill/>
            <a:ln cap="flat" cmpd="sng" w="38100">
              <a:solidFill>
                <a:srgbClr val="8CA9AD"/>
              </a:solidFill>
              <a:prstDash val="solid"/>
              <a:round/>
              <a:headEnd len="sm" w="sm" type="none"/>
              <a:tailEnd len="sm" w="sm" type="none"/>
            </a:ln>
          </p:spPr>
        </p:cxnSp>
        <p:cxnSp>
          <p:nvCxnSpPr>
            <p:cNvPr id="1319" name="Google Shape;1319;p63"/>
            <p:cNvCxnSpPr/>
            <p:nvPr/>
          </p:nvCxnSpPr>
          <p:spPr>
            <a:xfrm>
              <a:off x="165620" y="8131631"/>
              <a:ext cx="3504900" cy="3562500"/>
            </a:xfrm>
            <a:prstGeom prst="straightConnector1">
              <a:avLst/>
            </a:prstGeom>
            <a:noFill/>
            <a:ln cap="flat" cmpd="sng" w="38100">
              <a:solidFill>
                <a:srgbClr val="8CA9AD"/>
              </a:solidFill>
              <a:prstDash val="solid"/>
              <a:round/>
              <a:headEnd len="sm" w="sm" type="none"/>
              <a:tailEnd len="sm" w="sm" type="none"/>
            </a:ln>
          </p:spPr>
        </p:cxnSp>
        <p:cxnSp>
          <p:nvCxnSpPr>
            <p:cNvPr id="1320" name="Google Shape;1320;p63"/>
            <p:cNvCxnSpPr/>
            <p:nvPr/>
          </p:nvCxnSpPr>
          <p:spPr>
            <a:xfrm>
              <a:off x="676661" y="9346264"/>
              <a:ext cx="1790100" cy="1790100"/>
            </a:xfrm>
            <a:prstGeom prst="straightConnector1">
              <a:avLst/>
            </a:prstGeom>
            <a:noFill/>
            <a:ln cap="flat" cmpd="sng" w="38100">
              <a:solidFill>
                <a:srgbClr val="8CA9AD"/>
              </a:solidFill>
              <a:prstDash val="solid"/>
              <a:round/>
              <a:headEnd len="sm" w="sm" type="none"/>
              <a:tailEnd len="sm" w="sm" type="none"/>
            </a:ln>
          </p:spPr>
        </p:cxnSp>
      </p:grpSp>
      <p:grpSp>
        <p:nvGrpSpPr>
          <p:cNvPr id="1321" name="Google Shape;1321;p63"/>
          <p:cNvGrpSpPr/>
          <p:nvPr/>
        </p:nvGrpSpPr>
        <p:grpSpPr>
          <a:xfrm>
            <a:off x="-1311940" y="-2596482"/>
            <a:ext cx="4418697" cy="4422829"/>
            <a:chOff x="13508" y="0"/>
            <a:chExt cx="11783193" cy="11794210"/>
          </a:xfrm>
        </p:grpSpPr>
        <p:grpSp>
          <p:nvGrpSpPr>
            <p:cNvPr id="1322" name="Google Shape;1322;p63"/>
            <p:cNvGrpSpPr/>
            <p:nvPr/>
          </p:nvGrpSpPr>
          <p:grpSpPr>
            <a:xfrm rot="2700000">
              <a:off x="1676025" y="2799203"/>
              <a:ext cx="9887226" cy="4755720"/>
              <a:chOff x="0" y="0"/>
              <a:chExt cx="660400" cy="317650"/>
            </a:xfrm>
          </p:grpSpPr>
          <p:sp>
            <p:nvSpPr>
              <p:cNvPr id="1323" name="Google Shape;1323;p63"/>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24" name="Google Shape;1324;p63"/>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325" name="Google Shape;1325;p63"/>
            <p:cNvCxnSpPr/>
            <p:nvPr/>
          </p:nvCxnSpPr>
          <p:spPr>
            <a:xfrm>
              <a:off x="1060010" y="3892256"/>
              <a:ext cx="6913500" cy="6843600"/>
            </a:xfrm>
            <a:prstGeom prst="straightConnector1">
              <a:avLst/>
            </a:prstGeom>
            <a:noFill/>
            <a:ln cap="flat" cmpd="sng" w="38100">
              <a:solidFill>
                <a:srgbClr val="8CA9AD"/>
              </a:solidFill>
              <a:prstDash val="solid"/>
              <a:round/>
              <a:headEnd len="sm" w="sm" type="none"/>
              <a:tailEnd len="sm" w="sm" type="none"/>
            </a:ln>
          </p:spPr>
        </p:cxnSp>
        <p:cxnSp>
          <p:nvCxnSpPr>
            <p:cNvPr id="1326" name="Google Shape;1326;p63"/>
            <p:cNvCxnSpPr/>
            <p:nvPr/>
          </p:nvCxnSpPr>
          <p:spPr>
            <a:xfrm>
              <a:off x="774748" y="4309159"/>
              <a:ext cx="6718500" cy="6718500"/>
            </a:xfrm>
            <a:prstGeom prst="straightConnector1">
              <a:avLst/>
            </a:prstGeom>
            <a:noFill/>
            <a:ln cap="flat" cmpd="sng" w="38100">
              <a:solidFill>
                <a:srgbClr val="8CA9AD"/>
              </a:solidFill>
              <a:prstDash val="solid"/>
              <a:round/>
              <a:headEnd len="sm" w="sm" type="none"/>
              <a:tailEnd len="sm" w="sm" type="none"/>
            </a:ln>
          </p:spPr>
        </p:cxnSp>
        <p:cxnSp>
          <p:nvCxnSpPr>
            <p:cNvPr id="1327" name="Google Shape;1327;p63"/>
            <p:cNvCxnSpPr/>
            <p:nvPr/>
          </p:nvCxnSpPr>
          <p:spPr>
            <a:xfrm>
              <a:off x="535279" y="4787119"/>
              <a:ext cx="6489600" cy="6489600"/>
            </a:xfrm>
            <a:prstGeom prst="straightConnector1">
              <a:avLst/>
            </a:prstGeom>
            <a:noFill/>
            <a:ln cap="flat" cmpd="sng" w="38100">
              <a:solidFill>
                <a:srgbClr val="8CA9AD"/>
              </a:solidFill>
              <a:prstDash val="solid"/>
              <a:round/>
              <a:headEnd len="sm" w="sm" type="none"/>
              <a:tailEnd len="sm" w="sm" type="none"/>
            </a:ln>
          </p:spPr>
        </p:cxnSp>
        <p:cxnSp>
          <p:nvCxnSpPr>
            <p:cNvPr id="1328" name="Google Shape;1328;p63"/>
            <p:cNvCxnSpPr/>
            <p:nvPr/>
          </p:nvCxnSpPr>
          <p:spPr>
            <a:xfrm>
              <a:off x="366406" y="5302142"/>
              <a:ext cx="6254100" cy="6254100"/>
            </a:xfrm>
            <a:prstGeom prst="straightConnector1">
              <a:avLst/>
            </a:prstGeom>
            <a:noFill/>
            <a:ln cap="flat" cmpd="sng" w="38100">
              <a:solidFill>
                <a:srgbClr val="8CA9AD"/>
              </a:solidFill>
              <a:prstDash val="solid"/>
              <a:round/>
              <a:headEnd len="sm" w="sm" type="none"/>
              <a:tailEnd len="sm" w="sm" type="none"/>
            </a:ln>
          </p:spPr>
        </p:cxnSp>
        <p:cxnSp>
          <p:nvCxnSpPr>
            <p:cNvPr id="1329" name="Google Shape;1329;p63"/>
            <p:cNvCxnSpPr/>
            <p:nvPr/>
          </p:nvCxnSpPr>
          <p:spPr>
            <a:xfrm>
              <a:off x="174601" y="5888378"/>
              <a:ext cx="5796900" cy="5796900"/>
            </a:xfrm>
            <a:prstGeom prst="straightConnector1">
              <a:avLst/>
            </a:prstGeom>
            <a:noFill/>
            <a:ln cap="flat" cmpd="sng" w="38100">
              <a:solidFill>
                <a:srgbClr val="8CA9AD"/>
              </a:solidFill>
              <a:prstDash val="solid"/>
              <a:round/>
              <a:headEnd len="sm" w="sm" type="none"/>
              <a:tailEnd len="sm" w="sm" type="none"/>
            </a:ln>
          </p:spPr>
        </p:cxnSp>
        <p:cxnSp>
          <p:nvCxnSpPr>
            <p:cNvPr id="1330" name="Google Shape;1330;p63"/>
            <p:cNvCxnSpPr/>
            <p:nvPr/>
          </p:nvCxnSpPr>
          <p:spPr>
            <a:xfrm>
              <a:off x="13508" y="6480010"/>
              <a:ext cx="5284800" cy="5314200"/>
            </a:xfrm>
            <a:prstGeom prst="straightConnector1">
              <a:avLst/>
            </a:prstGeom>
            <a:noFill/>
            <a:ln cap="flat" cmpd="sng" w="38100">
              <a:solidFill>
                <a:srgbClr val="8CA9AD"/>
              </a:solidFill>
              <a:prstDash val="solid"/>
              <a:round/>
              <a:headEnd len="sm" w="sm" type="none"/>
              <a:tailEnd len="sm" w="sm" type="none"/>
            </a:ln>
          </p:spPr>
        </p:cxnSp>
        <p:cxnSp>
          <p:nvCxnSpPr>
            <p:cNvPr id="1331" name="Google Shape;1331;p63"/>
            <p:cNvCxnSpPr/>
            <p:nvPr/>
          </p:nvCxnSpPr>
          <p:spPr>
            <a:xfrm>
              <a:off x="47865" y="7228854"/>
              <a:ext cx="4503300" cy="4480200"/>
            </a:xfrm>
            <a:prstGeom prst="straightConnector1">
              <a:avLst/>
            </a:prstGeom>
            <a:noFill/>
            <a:ln cap="flat" cmpd="sng" w="38100">
              <a:solidFill>
                <a:srgbClr val="8CA9AD"/>
              </a:solidFill>
              <a:prstDash val="solid"/>
              <a:round/>
              <a:headEnd len="sm" w="sm" type="none"/>
              <a:tailEnd len="sm" w="sm" type="none"/>
            </a:ln>
          </p:spPr>
        </p:cxnSp>
        <p:cxnSp>
          <p:nvCxnSpPr>
            <p:cNvPr id="1332" name="Google Shape;1332;p63"/>
            <p:cNvCxnSpPr/>
            <p:nvPr/>
          </p:nvCxnSpPr>
          <p:spPr>
            <a:xfrm>
              <a:off x="165620" y="8131631"/>
              <a:ext cx="3504900" cy="3562500"/>
            </a:xfrm>
            <a:prstGeom prst="straightConnector1">
              <a:avLst/>
            </a:prstGeom>
            <a:noFill/>
            <a:ln cap="flat" cmpd="sng" w="38100">
              <a:solidFill>
                <a:srgbClr val="8CA9AD"/>
              </a:solidFill>
              <a:prstDash val="solid"/>
              <a:round/>
              <a:headEnd len="sm" w="sm" type="none"/>
              <a:tailEnd len="sm" w="sm" type="none"/>
            </a:ln>
          </p:spPr>
        </p:cxnSp>
        <p:cxnSp>
          <p:nvCxnSpPr>
            <p:cNvPr id="1333" name="Google Shape;1333;p63"/>
            <p:cNvCxnSpPr/>
            <p:nvPr/>
          </p:nvCxnSpPr>
          <p:spPr>
            <a:xfrm>
              <a:off x="676661" y="9346264"/>
              <a:ext cx="1790100" cy="1790100"/>
            </a:xfrm>
            <a:prstGeom prst="straightConnector1">
              <a:avLst/>
            </a:prstGeom>
            <a:noFill/>
            <a:ln cap="flat" cmpd="sng" w="38100">
              <a:solidFill>
                <a:srgbClr val="8CA9AD"/>
              </a:solidFill>
              <a:prstDash val="solid"/>
              <a:round/>
              <a:headEnd len="sm" w="sm" type="none"/>
              <a:tailEnd len="sm" w="sm" type="none"/>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grpSp>
        <p:nvGrpSpPr>
          <p:cNvPr id="271" name="Google Shape;271;p28"/>
          <p:cNvGrpSpPr/>
          <p:nvPr/>
        </p:nvGrpSpPr>
        <p:grpSpPr>
          <a:xfrm rot="2700000">
            <a:off x="-1583357" y="-2170779"/>
            <a:ext cx="3707675" cy="1783378"/>
            <a:chOff x="0" y="0"/>
            <a:chExt cx="660400" cy="317650"/>
          </a:xfrm>
        </p:grpSpPr>
        <p:sp>
          <p:nvSpPr>
            <p:cNvPr id="272" name="Google Shape;272;p28"/>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3" name="Google Shape;273;p28"/>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274" name="Google Shape;274;p28"/>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275" name="Google Shape;275;p28"/>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276" name="Google Shape;276;p28"/>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277" name="Google Shape;277;p28"/>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278" name="Google Shape;278;p28"/>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279" name="Google Shape;279;p28"/>
          <p:cNvSpPr txBox="1"/>
          <p:nvPr/>
        </p:nvSpPr>
        <p:spPr>
          <a:xfrm>
            <a:off x="2266250" y="205100"/>
            <a:ext cx="4862700" cy="4572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3000">
                <a:solidFill>
                  <a:srgbClr val="227C9D"/>
                </a:solidFill>
              </a:rPr>
              <a:t>GitHub Repository</a:t>
            </a:r>
            <a:endParaRPr b="1" sz="3000">
              <a:solidFill>
                <a:srgbClr val="227C9D"/>
              </a:solidFill>
            </a:endParaRPr>
          </a:p>
        </p:txBody>
      </p:sp>
      <p:sp>
        <p:nvSpPr>
          <p:cNvPr id="280" name="Google Shape;280;p28"/>
          <p:cNvSpPr txBox="1"/>
          <p:nvPr/>
        </p:nvSpPr>
        <p:spPr>
          <a:xfrm>
            <a:off x="918800" y="1395738"/>
            <a:ext cx="7557600" cy="215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t/>
            </a:r>
            <a:endParaRPr>
              <a:solidFill>
                <a:srgbClr val="545454"/>
              </a:solidFill>
              <a:latin typeface="DM Sans"/>
              <a:ea typeface="DM Sans"/>
              <a:cs typeface="DM Sans"/>
              <a:sym typeface="DM Sans"/>
            </a:endParaRPr>
          </a:p>
        </p:txBody>
      </p:sp>
      <p:sp>
        <p:nvSpPr>
          <p:cNvPr id="281" name="Google Shape;281;p28"/>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282" name="Google Shape;282;p28"/>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283" name="Google Shape;283;p28"/>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284" name="Google Shape;284;p28"/>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285" name="Google Shape;285;p28"/>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286" name="Google Shape;286;p28"/>
          <p:cNvSpPr txBox="1"/>
          <p:nvPr/>
        </p:nvSpPr>
        <p:spPr>
          <a:xfrm>
            <a:off x="845950" y="662300"/>
            <a:ext cx="6585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DM Sans"/>
                <a:ea typeface="DM Sans"/>
                <a:cs typeface="DM Sans"/>
                <a:sym typeface="DM Sans"/>
              </a:rPr>
              <a:t>Link: </a:t>
            </a:r>
            <a:r>
              <a:rPr lang="en" sz="1200" u="sng">
                <a:solidFill>
                  <a:schemeClr val="hlink"/>
                </a:solidFill>
                <a:latin typeface="DM Sans"/>
                <a:ea typeface="DM Sans"/>
                <a:cs typeface="DM Sans"/>
                <a:sym typeface="DM Sans"/>
                <a:hlinkClick r:id="rId6"/>
              </a:rPr>
              <a:t>https://github.com/RuFerdZ/DigitalBookHub</a:t>
            </a:r>
            <a:r>
              <a:rPr lang="en" sz="1200">
                <a:latin typeface="DM Sans"/>
                <a:ea typeface="DM Sans"/>
                <a:cs typeface="DM Sans"/>
                <a:sym typeface="DM Sans"/>
              </a:rPr>
              <a:t> </a:t>
            </a:r>
            <a:endParaRPr sz="1200">
              <a:latin typeface="DM Sans"/>
              <a:ea typeface="DM Sans"/>
              <a:cs typeface="DM Sans"/>
              <a:sym typeface="DM Sans"/>
            </a:endParaRPr>
          </a:p>
        </p:txBody>
      </p:sp>
      <p:pic>
        <p:nvPicPr>
          <p:cNvPr id="287" name="Google Shape;287;p28"/>
          <p:cNvPicPr preferRelativeResize="0"/>
          <p:nvPr/>
        </p:nvPicPr>
        <p:blipFill rotWithShape="1">
          <a:blip r:embed="rId7">
            <a:alphaModFix/>
          </a:blip>
          <a:srcRect b="248" l="0" r="0" t="238"/>
          <a:stretch/>
        </p:blipFill>
        <p:spPr>
          <a:xfrm>
            <a:off x="845950" y="1008300"/>
            <a:ext cx="7703299" cy="4116451"/>
          </a:xfrm>
          <a:prstGeom prst="rect">
            <a:avLst/>
          </a:prstGeom>
          <a:noFill/>
          <a:ln>
            <a:noFill/>
          </a:ln>
          <a:effectLst>
            <a:outerShdw blurRad="200025" rotWithShape="0" algn="bl" dist="19050">
              <a:srgbClr val="000000">
                <a:alpha val="50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grpSp>
        <p:nvGrpSpPr>
          <p:cNvPr id="1338" name="Google Shape;1338;p64"/>
          <p:cNvGrpSpPr/>
          <p:nvPr/>
        </p:nvGrpSpPr>
        <p:grpSpPr>
          <a:xfrm rot="2700000">
            <a:off x="-1583357" y="-2170779"/>
            <a:ext cx="3707675" cy="1783378"/>
            <a:chOff x="0" y="0"/>
            <a:chExt cx="660400" cy="317650"/>
          </a:xfrm>
        </p:grpSpPr>
        <p:sp>
          <p:nvSpPr>
            <p:cNvPr id="1339" name="Google Shape;1339;p64"/>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40" name="Google Shape;1340;p64"/>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341" name="Google Shape;1341;p64"/>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1342" name="Google Shape;1342;p64"/>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1343" name="Google Shape;1343;p64"/>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1344" name="Google Shape;1344;p64"/>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1345" name="Google Shape;1345;p64"/>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1346" name="Google Shape;1346;p64"/>
          <p:cNvSpPr txBox="1"/>
          <p:nvPr/>
        </p:nvSpPr>
        <p:spPr>
          <a:xfrm>
            <a:off x="2075425" y="235700"/>
            <a:ext cx="4862700" cy="4266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2800">
                <a:solidFill>
                  <a:srgbClr val="227C9D"/>
                </a:solidFill>
              </a:rPr>
              <a:t>Docker File</a:t>
            </a:r>
            <a:endParaRPr b="1" sz="2800">
              <a:solidFill>
                <a:srgbClr val="227C9D"/>
              </a:solidFill>
            </a:endParaRPr>
          </a:p>
        </p:txBody>
      </p:sp>
      <p:sp>
        <p:nvSpPr>
          <p:cNvPr id="1347" name="Google Shape;1347;p64"/>
          <p:cNvSpPr txBox="1"/>
          <p:nvPr/>
        </p:nvSpPr>
        <p:spPr>
          <a:xfrm>
            <a:off x="918800" y="1395738"/>
            <a:ext cx="7557600" cy="215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t/>
            </a:r>
            <a:endParaRPr>
              <a:solidFill>
                <a:srgbClr val="545454"/>
              </a:solidFill>
              <a:latin typeface="DM Sans"/>
              <a:ea typeface="DM Sans"/>
              <a:cs typeface="DM Sans"/>
              <a:sym typeface="DM Sans"/>
            </a:endParaRPr>
          </a:p>
        </p:txBody>
      </p:sp>
      <p:sp>
        <p:nvSpPr>
          <p:cNvPr id="1348" name="Google Shape;1348;p64"/>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349" name="Google Shape;1349;p64"/>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350" name="Google Shape;1350;p64"/>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351" name="Google Shape;1351;p64"/>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352" name="Google Shape;1352;p64"/>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1353" name="Google Shape;1353;p64"/>
          <p:cNvPicPr preferRelativeResize="0"/>
          <p:nvPr/>
        </p:nvPicPr>
        <p:blipFill>
          <a:blip r:embed="rId6">
            <a:alphaModFix/>
          </a:blip>
          <a:stretch>
            <a:fillRect/>
          </a:stretch>
        </p:blipFill>
        <p:spPr>
          <a:xfrm>
            <a:off x="2509963" y="904428"/>
            <a:ext cx="4124075" cy="391824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grpSp>
        <p:nvGrpSpPr>
          <p:cNvPr id="1358" name="Google Shape;1358;p65"/>
          <p:cNvGrpSpPr/>
          <p:nvPr/>
        </p:nvGrpSpPr>
        <p:grpSpPr>
          <a:xfrm rot="2700000">
            <a:off x="-1583357" y="-2170779"/>
            <a:ext cx="3707675" cy="1783378"/>
            <a:chOff x="0" y="0"/>
            <a:chExt cx="660400" cy="317650"/>
          </a:xfrm>
        </p:grpSpPr>
        <p:sp>
          <p:nvSpPr>
            <p:cNvPr id="1359" name="Google Shape;1359;p65"/>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60" name="Google Shape;1360;p65"/>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361" name="Google Shape;1361;p65"/>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1362" name="Google Shape;1362;p65"/>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1363" name="Google Shape;1363;p65"/>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1364" name="Google Shape;1364;p65"/>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1365" name="Google Shape;1365;p65"/>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1366" name="Google Shape;1366;p65"/>
          <p:cNvSpPr txBox="1"/>
          <p:nvPr/>
        </p:nvSpPr>
        <p:spPr>
          <a:xfrm>
            <a:off x="1182000" y="235700"/>
            <a:ext cx="6780000" cy="4572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3000">
                <a:solidFill>
                  <a:srgbClr val="227C9D"/>
                </a:solidFill>
              </a:rPr>
              <a:t>GitHub Actions (workflow.yml)</a:t>
            </a:r>
            <a:endParaRPr b="1" sz="3000">
              <a:solidFill>
                <a:srgbClr val="227C9D"/>
              </a:solidFill>
            </a:endParaRPr>
          </a:p>
        </p:txBody>
      </p:sp>
      <p:sp>
        <p:nvSpPr>
          <p:cNvPr id="1367" name="Google Shape;1367;p65"/>
          <p:cNvSpPr txBox="1"/>
          <p:nvPr/>
        </p:nvSpPr>
        <p:spPr>
          <a:xfrm>
            <a:off x="918800" y="1395738"/>
            <a:ext cx="7557600" cy="215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t/>
            </a:r>
            <a:endParaRPr>
              <a:solidFill>
                <a:srgbClr val="545454"/>
              </a:solidFill>
              <a:latin typeface="DM Sans"/>
              <a:ea typeface="DM Sans"/>
              <a:cs typeface="DM Sans"/>
              <a:sym typeface="DM Sans"/>
            </a:endParaRPr>
          </a:p>
        </p:txBody>
      </p:sp>
      <p:sp>
        <p:nvSpPr>
          <p:cNvPr id="1368" name="Google Shape;1368;p65"/>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369" name="Google Shape;1369;p65"/>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370" name="Google Shape;1370;p65"/>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371" name="Google Shape;1371;p65"/>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372" name="Google Shape;1372;p65"/>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1373" name="Google Shape;1373;p65"/>
          <p:cNvPicPr preferRelativeResize="0"/>
          <p:nvPr/>
        </p:nvPicPr>
        <p:blipFill>
          <a:blip r:embed="rId6">
            <a:alphaModFix/>
          </a:blip>
          <a:stretch>
            <a:fillRect/>
          </a:stretch>
        </p:blipFill>
        <p:spPr>
          <a:xfrm>
            <a:off x="2195063" y="866128"/>
            <a:ext cx="4753863" cy="405621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grpSp>
        <p:nvGrpSpPr>
          <p:cNvPr id="1378" name="Google Shape;1378;p66"/>
          <p:cNvGrpSpPr/>
          <p:nvPr/>
        </p:nvGrpSpPr>
        <p:grpSpPr>
          <a:xfrm rot="2700000">
            <a:off x="-1583357" y="-2170779"/>
            <a:ext cx="3707675" cy="1783378"/>
            <a:chOff x="0" y="0"/>
            <a:chExt cx="660400" cy="317650"/>
          </a:xfrm>
        </p:grpSpPr>
        <p:sp>
          <p:nvSpPr>
            <p:cNvPr id="1379" name="Google Shape;1379;p66"/>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80" name="Google Shape;1380;p66"/>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381" name="Google Shape;1381;p66"/>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1382" name="Google Shape;1382;p66"/>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1383" name="Google Shape;1383;p66"/>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1384" name="Google Shape;1384;p66"/>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1385" name="Google Shape;1385;p66"/>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1386" name="Google Shape;1386;p66"/>
          <p:cNvSpPr txBox="1"/>
          <p:nvPr/>
        </p:nvSpPr>
        <p:spPr>
          <a:xfrm>
            <a:off x="1182000" y="235700"/>
            <a:ext cx="6780000" cy="4572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3000">
                <a:solidFill>
                  <a:srgbClr val="227C9D"/>
                </a:solidFill>
              </a:rPr>
              <a:t>Workflow Runs</a:t>
            </a:r>
            <a:endParaRPr b="1" sz="3000">
              <a:solidFill>
                <a:srgbClr val="227C9D"/>
              </a:solidFill>
            </a:endParaRPr>
          </a:p>
        </p:txBody>
      </p:sp>
      <p:sp>
        <p:nvSpPr>
          <p:cNvPr id="1387" name="Google Shape;1387;p66"/>
          <p:cNvSpPr txBox="1"/>
          <p:nvPr/>
        </p:nvSpPr>
        <p:spPr>
          <a:xfrm>
            <a:off x="918800" y="1395738"/>
            <a:ext cx="7557600" cy="215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t/>
            </a:r>
            <a:endParaRPr>
              <a:solidFill>
                <a:srgbClr val="545454"/>
              </a:solidFill>
              <a:latin typeface="DM Sans"/>
              <a:ea typeface="DM Sans"/>
              <a:cs typeface="DM Sans"/>
              <a:sym typeface="DM Sans"/>
            </a:endParaRPr>
          </a:p>
        </p:txBody>
      </p:sp>
      <p:sp>
        <p:nvSpPr>
          <p:cNvPr id="1388" name="Google Shape;1388;p66"/>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389" name="Google Shape;1389;p66"/>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390" name="Google Shape;1390;p66"/>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391" name="Google Shape;1391;p66"/>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392" name="Google Shape;1392;p66"/>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1393" name="Google Shape;1393;p66"/>
          <p:cNvPicPr preferRelativeResize="0"/>
          <p:nvPr/>
        </p:nvPicPr>
        <p:blipFill>
          <a:blip r:embed="rId6">
            <a:alphaModFix/>
          </a:blip>
          <a:stretch>
            <a:fillRect/>
          </a:stretch>
        </p:blipFill>
        <p:spPr>
          <a:xfrm>
            <a:off x="737538" y="868053"/>
            <a:ext cx="7668926" cy="411803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grpSp>
        <p:nvGrpSpPr>
          <p:cNvPr id="1398" name="Google Shape;1398;p67"/>
          <p:cNvGrpSpPr/>
          <p:nvPr/>
        </p:nvGrpSpPr>
        <p:grpSpPr>
          <a:xfrm rot="2700000">
            <a:off x="-1583357" y="-2170779"/>
            <a:ext cx="3707675" cy="1783378"/>
            <a:chOff x="0" y="0"/>
            <a:chExt cx="660400" cy="317650"/>
          </a:xfrm>
        </p:grpSpPr>
        <p:sp>
          <p:nvSpPr>
            <p:cNvPr id="1399" name="Google Shape;1399;p67"/>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00" name="Google Shape;1400;p67"/>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401" name="Google Shape;1401;p67"/>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1402" name="Google Shape;1402;p67"/>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1403" name="Google Shape;1403;p67"/>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1404" name="Google Shape;1404;p67"/>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1405" name="Google Shape;1405;p67"/>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1406" name="Google Shape;1406;p67"/>
          <p:cNvSpPr txBox="1"/>
          <p:nvPr/>
        </p:nvSpPr>
        <p:spPr>
          <a:xfrm>
            <a:off x="1182000" y="235700"/>
            <a:ext cx="6780000" cy="4572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3000">
                <a:solidFill>
                  <a:srgbClr val="227C9D"/>
                </a:solidFill>
              </a:rPr>
              <a:t>Single Workflow run</a:t>
            </a:r>
            <a:endParaRPr b="1" sz="3000">
              <a:solidFill>
                <a:srgbClr val="227C9D"/>
              </a:solidFill>
            </a:endParaRPr>
          </a:p>
        </p:txBody>
      </p:sp>
      <p:sp>
        <p:nvSpPr>
          <p:cNvPr id="1407" name="Google Shape;1407;p67"/>
          <p:cNvSpPr txBox="1"/>
          <p:nvPr/>
        </p:nvSpPr>
        <p:spPr>
          <a:xfrm>
            <a:off x="918800" y="1395738"/>
            <a:ext cx="7557600" cy="215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t/>
            </a:r>
            <a:endParaRPr>
              <a:solidFill>
                <a:srgbClr val="545454"/>
              </a:solidFill>
              <a:latin typeface="DM Sans"/>
              <a:ea typeface="DM Sans"/>
              <a:cs typeface="DM Sans"/>
              <a:sym typeface="DM Sans"/>
            </a:endParaRPr>
          </a:p>
        </p:txBody>
      </p:sp>
      <p:sp>
        <p:nvSpPr>
          <p:cNvPr id="1408" name="Google Shape;1408;p67"/>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409" name="Google Shape;1409;p67"/>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410" name="Google Shape;1410;p67"/>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411" name="Google Shape;1411;p67"/>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412" name="Google Shape;1412;p67"/>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1413" name="Google Shape;1413;p67"/>
          <p:cNvPicPr preferRelativeResize="0"/>
          <p:nvPr/>
        </p:nvPicPr>
        <p:blipFill rotWithShape="1">
          <a:blip r:embed="rId6">
            <a:alphaModFix/>
          </a:blip>
          <a:srcRect b="0" l="0" r="42938" t="0"/>
          <a:stretch/>
        </p:blipFill>
        <p:spPr>
          <a:xfrm>
            <a:off x="469675" y="872425"/>
            <a:ext cx="4324368" cy="4069476"/>
          </a:xfrm>
          <a:prstGeom prst="rect">
            <a:avLst/>
          </a:prstGeom>
          <a:noFill/>
          <a:ln>
            <a:noFill/>
          </a:ln>
        </p:spPr>
      </p:pic>
      <p:pic>
        <p:nvPicPr>
          <p:cNvPr id="1414" name="Google Shape;1414;p67"/>
          <p:cNvPicPr preferRelativeResize="0"/>
          <p:nvPr/>
        </p:nvPicPr>
        <p:blipFill rotWithShape="1">
          <a:blip r:embed="rId7">
            <a:alphaModFix/>
          </a:blip>
          <a:srcRect b="5015" l="0" r="57515" t="0"/>
          <a:stretch/>
        </p:blipFill>
        <p:spPr>
          <a:xfrm>
            <a:off x="5385400" y="846832"/>
            <a:ext cx="3252648" cy="409041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grpSp>
        <p:nvGrpSpPr>
          <p:cNvPr id="1419" name="Google Shape;1419;p68"/>
          <p:cNvGrpSpPr/>
          <p:nvPr/>
        </p:nvGrpSpPr>
        <p:grpSpPr>
          <a:xfrm rot="2700000">
            <a:off x="-1583357" y="-2170779"/>
            <a:ext cx="3707675" cy="1783378"/>
            <a:chOff x="0" y="0"/>
            <a:chExt cx="660400" cy="317650"/>
          </a:xfrm>
        </p:grpSpPr>
        <p:sp>
          <p:nvSpPr>
            <p:cNvPr id="1420" name="Google Shape;1420;p68"/>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21" name="Google Shape;1421;p68"/>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422" name="Google Shape;1422;p68"/>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1423" name="Google Shape;1423;p68"/>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1424" name="Google Shape;1424;p68"/>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1425" name="Google Shape;1425;p68"/>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1426" name="Google Shape;1426;p68"/>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1427" name="Google Shape;1427;p68"/>
          <p:cNvSpPr txBox="1"/>
          <p:nvPr/>
        </p:nvSpPr>
        <p:spPr>
          <a:xfrm>
            <a:off x="1182000" y="379025"/>
            <a:ext cx="6780000" cy="4572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3000">
                <a:solidFill>
                  <a:srgbClr val="227C9D"/>
                </a:solidFill>
              </a:rPr>
              <a:t>Docker Hub</a:t>
            </a:r>
            <a:endParaRPr b="1" sz="3000">
              <a:solidFill>
                <a:srgbClr val="227C9D"/>
              </a:solidFill>
            </a:endParaRPr>
          </a:p>
        </p:txBody>
      </p:sp>
      <p:sp>
        <p:nvSpPr>
          <p:cNvPr id="1428" name="Google Shape;1428;p68"/>
          <p:cNvSpPr txBox="1"/>
          <p:nvPr/>
        </p:nvSpPr>
        <p:spPr>
          <a:xfrm>
            <a:off x="918800" y="1395738"/>
            <a:ext cx="7557600" cy="215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t/>
            </a:r>
            <a:endParaRPr>
              <a:solidFill>
                <a:srgbClr val="545454"/>
              </a:solidFill>
              <a:latin typeface="DM Sans"/>
              <a:ea typeface="DM Sans"/>
              <a:cs typeface="DM Sans"/>
              <a:sym typeface="DM Sans"/>
            </a:endParaRPr>
          </a:p>
        </p:txBody>
      </p:sp>
      <p:sp>
        <p:nvSpPr>
          <p:cNvPr id="1429" name="Google Shape;1429;p68"/>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430" name="Google Shape;1430;p68"/>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431" name="Google Shape;1431;p68"/>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432" name="Google Shape;1432;p68"/>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433" name="Google Shape;1433;p68"/>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1434" name="Google Shape;1434;p68"/>
          <p:cNvPicPr preferRelativeResize="0"/>
          <p:nvPr/>
        </p:nvPicPr>
        <p:blipFill>
          <a:blip r:embed="rId6">
            <a:alphaModFix/>
          </a:blip>
          <a:stretch>
            <a:fillRect/>
          </a:stretch>
        </p:blipFill>
        <p:spPr>
          <a:xfrm>
            <a:off x="793200" y="914878"/>
            <a:ext cx="7557600" cy="404645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438" name="Shape 1438"/>
        <p:cNvGrpSpPr/>
        <p:nvPr/>
      </p:nvGrpSpPr>
      <p:grpSpPr>
        <a:xfrm>
          <a:off x="0" y="0"/>
          <a:ext cx="0" cy="0"/>
          <a:chOff x="0" y="0"/>
          <a:chExt cx="0" cy="0"/>
        </a:xfrm>
      </p:grpSpPr>
      <p:sp>
        <p:nvSpPr>
          <p:cNvPr id="1439" name="Google Shape;1439;p69"/>
          <p:cNvSpPr txBox="1"/>
          <p:nvPr/>
        </p:nvSpPr>
        <p:spPr>
          <a:xfrm>
            <a:off x="2014882" y="1870230"/>
            <a:ext cx="5310000" cy="95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4400">
                <a:solidFill>
                  <a:srgbClr val="227C9D"/>
                </a:solidFill>
              </a:rPr>
              <a:t>API Documentation</a:t>
            </a:r>
            <a:endParaRPr b="1" sz="4400">
              <a:solidFill>
                <a:srgbClr val="227C9D"/>
              </a:solidFill>
            </a:endParaRPr>
          </a:p>
        </p:txBody>
      </p:sp>
      <p:sp>
        <p:nvSpPr>
          <p:cNvPr id="1440" name="Google Shape;1440;p69"/>
          <p:cNvSpPr/>
          <p:nvPr/>
        </p:nvSpPr>
        <p:spPr>
          <a:xfrm>
            <a:off x="8602096"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441" name="Google Shape;1441;p69"/>
          <p:cNvSpPr/>
          <p:nvPr/>
        </p:nvSpPr>
        <p:spPr>
          <a:xfrm>
            <a:off x="8602096" y="514350"/>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442" name="Google Shape;1442;p69"/>
          <p:cNvSpPr/>
          <p:nvPr/>
        </p:nvSpPr>
        <p:spPr>
          <a:xfrm rot="-5400000">
            <a:off x="8602096" y="1056255"/>
            <a:ext cx="541905"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1443" name="Google Shape;1443;p69"/>
          <p:cNvSpPr/>
          <p:nvPr/>
        </p:nvSpPr>
        <p:spPr>
          <a:xfrm>
            <a:off x="8060191"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444" name="Google Shape;1444;p69"/>
          <p:cNvSpPr/>
          <p:nvPr/>
        </p:nvSpPr>
        <p:spPr>
          <a:xfrm rot="5400000">
            <a:off x="7518286" y="51435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445" name="Google Shape;1445;p69"/>
          <p:cNvSpPr/>
          <p:nvPr/>
        </p:nvSpPr>
        <p:spPr>
          <a:xfrm rot="10800000">
            <a:off x="8060191" y="10562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446" name="Google Shape;1446;p69"/>
          <p:cNvSpPr/>
          <p:nvPr/>
        </p:nvSpPr>
        <p:spPr>
          <a:xfrm>
            <a:off x="7518287" y="1056255"/>
            <a:ext cx="541904"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
        <p:nvSpPr>
          <p:cNvPr id="1447" name="Google Shape;1447;p69"/>
          <p:cNvSpPr/>
          <p:nvPr/>
        </p:nvSpPr>
        <p:spPr>
          <a:xfrm rot="-5400000">
            <a:off x="6385353" y="-27555"/>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1448" name="Google Shape;1448;p69"/>
          <p:cNvSpPr/>
          <p:nvPr/>
        </p:nvSpPr>
        <p:spPr>
          <a:xfrm>
            <a:off x="6385352" y="514350"/>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1449" name="Google Shape;1449;p69"/>
          <p:cNvSpPr/>
          <p:nvPr/>
        </p:nvSpPr>
        <p:spPr>
          <a:xfrm rot="10800000">
            <a:off x="4763" y="3522078"/>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450" name="Google Shape;1450;p69"/>
          <p:cNvSpPr/>
          <p:nvPr/>
        </p:nvSpPr>
        <p:spPr>
          <a:xfrm>
            <a:off x="541905" y="353636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451" name="Google Shape;1451;p69"/>
          <p:cNvSpPr/>
          <p:nvPr/>
        </p:nvSpPr>
        <p:spPr>
          <a:xfrm>
            <a:off x="0" y="407827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452" name="Google Shape;1452;p69"/>
          <p:cNvSpPr/>
          <p:nvPr/>
        </p:nvSpPr>
        <p:spPr>
          <a:xfrm rot="10800000">
            <a:off x="0" y="462017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453" name="Google Shape;1453;p69"/>
          <p:cNvSpPr/>
          <p:nvPr/>
        </p:nvSpPr>
        <p:spPr>
          <a:xfrm rot="-5400000">
            <a:off x="541905" y="4620174"/>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454" name="Google Shape;1454;p69"/>
          <p:cNvSpPr/>
          <p:nvPr/>
        </p:nvSpPr>
        <p:spPr>
          <a:xfrm rot="10800000">
            <a:off x="1660875" y="46344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455" name="Google Shape;1455;p69"/>
          <p:cNvSpPr/>
          <p:nvPr/>
        </p:nvSpPr>
        <p:spPr>
          <a:xfrm>
            <a:off x="1660875" y="409255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456" name="Google Shape;1456;p69"/>
          <p:cNvSpPr/>
          <p:nvPr/>
        </p:nvSpPr>
        <p:spPr>
          <a:xfrm rot="5400000">
            <a:off x="2202780" y="4634462"/>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grpSp>
        <p:nvGrpSpPr>
          <p:cNvPr id="1457" name="Google Shape;1457;p69"/>
          <p:cNvGrpSpPr/>
          <p:nvPr/>
        </p:nvGrpSpPr>
        <p:grpSpPr>
          <a:xfrm>
            <a:off x="6566867" y="2737518"/>
            <a:ext cx="4418697" cy="4422829"/>
            <a:chOff x="13508" y="0"/>
            <a:chExt cx="11783193" cy="11794210"/>
          </a:xfrm>
        </p:grpSpPr>
        <p:grpSp>
          <p:nvGrpSpPr>
            <p:cNvPr id="1458" name="Google Shape;1458;p69"/>
            <p:cNvGrpSpPr/>
            <p:nvPr/>
          </p:nvGrpSpPr>
          <p:grpSpPr>
            <a:xfrm rot="2700000">
              <a:off x="1676025" y="2799203"/>
              <a:ext cx="9887226" cy="4755720"/>
              <a:chOff x="0" y="0"/>
              <a:chExt cx="660400" cy="317650"/>
            </a:xfrm>
          </p:grpSpPr>
          <p:sp>
            <p:nvSpPr>
              <p:cNvPr id="1459" name="Google Shape;1459;p69"/>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60" name="Google Shape;1460;p69"/>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461" name="Google Shape;1461;p69"/>
            <p:cNvCxnSpPr/>
            <p:nvPr/>
          </p:nvCxnSpPr>
          <p:spPr>
            <a:xfrm>
              <a:off x="1060010" y="3892256"/>
              <a:ext cx="6913500" cy="6843600"/>
            </a:xfrm>
            <a:prstGeom prst="straightConnector1">
              <a:avLst/>
            </a:prstGeom>
            <a:noFill/>
            <a:ln cap="flat" cmpd="sng" w="38100">
              <a:solidFill>
                <a:srgbClr val="8CA9AD"/>
              </a:solidFill>
              <a:prstDash val="solid"/>
              <a:round/>
              <a:headEnd len="sm" w="sm" type="none"/>
              <a:tailEnd len="sm" w="sm" type="none"/>
            </a:ln>
          </p:spPr>
        </p:cxnSp>
        <p:cxnSp>
          <p:nvCxnSpPr>
            <p:cNvPr id="1462" name="Google Shape;1462;p69"/>
            <p:cNvCxnSpPr/>
            <p:nvPr/>
          </p:nvCxnSpPr>
          <p:spPr>
            <a:xfrm>
              <a:off x="774748" y="4309159"/>
              <a:ext cx="6718500" cy="6718500"/>
            </a:xfrm>
            <a:prstGeom prst="straightConnector1">
              <a:avLst/>
            </a:prstGeom>
            <a:noFill/>
            <a:ln cap="flat" cmpd="sng" w="38100">
              <a:solidFill>
                <a:srgbClr val="8CA9AD"/>
              </a:solidFill>
              <a:prstDash val="solid"/>
              <a:round/>
              <a:headEnd len="sm" w="sm" type="none"/>
              <a:tailEnd len="sm" w="sm" type="none"/>
            </a:ln>
          </p:spPr>
        </p:cxnSp>
        <p:cxnSp>
          <p:nvCxnSpPr>
            <p:cNvPr id="1463" name="Google Shape;1463;p69"/>
            <p:cNvCxnSpPr/>
            <p:nvPr/>
          </p:nvCxnSpPr>
          <p:spPr>
            <a:xfrm>
              <a:off x="535279" y="4787119"/>
              <a:ext cx="6489600" cy="6489600"/>
            </a:xfrm>
            <a:prstGeom prst="straightConnector1">
              <a:avLst/>
            </a:prstGeom>
            <a:noFill/>
            <a:ln cap="flat" cmpd="sng" w="38100">
              <a:solidFill>
                <a:srgbClr val="8CA9AD"/>
              </a:solidFill>
              <a:prstDash val="solid"/>
              <a:round/>
              <a:headEnd len="sm" w="sm" type="none"/>
              <a:tailEnd len="sm" w="sm" type="none"/>
            </a:ln>
          </p:spPr>
        </p:cxnSp>
        <p:cxnSp>
          <p:nvCxnSpPr>
            <p:cNvPr id="1464" name="Google Shape;1464;p69"/>
            <p:cNvCxnSpPr/>
            <p:nvPr/>
          </p:nvCxnSpPr>
          <p:spPr>
            <a:xfrm>
              <a:off x="366406" y="5302142"/>
              <a:ext cx="6254100" cy="6254100"/>
            </a:xfrm>
            <a:prstGeom prst="straightConnector1">
              <a:avLst/>
            </a:prstGeom>
            <a:noFill/>
            <a:ln cap="flat" cmpd="sng" w="38100">
              <a:solidFill>
                <a:srgbClr val="8CA9AD"/>
              </a:solidFill>
              <a:prstDash val="solid"/>
              <a:round/>
              <a:headEnd len="sm" w="sm" type="none"/>
              <a:tailEnd len="sm" w="sm" type="none"/>
            </a:ln>
          </p:spPr>
        </p:cxnSp>
        <p:cxnSp>
          <p:nvCxnSpPr>
            <p:cNvPr id="1465" name="Google Shape;1465;p69"/>
            <p:cNvCxnSpPr/>
            <p:nvPr/>
          </p:nvCxnSpPr>
          <p:spPr>
            <a:xfrm>
              <a:off x="174601" y="5888378"/>
              <a:ext cx="5796900" cy="5796900"/>
            </a:xfrm>
            <a:prstGeom prst="straightConnector1">
              <a:avLst/>
            </a:prstGeom>
            <a:noFill/>
            <a:ln cap="flat" cmpd="sng" w="38100">
              <a:solidFill>
                <a:srgbClr val="8CA9AD"/>
              </a:solidFill>
              <a:prstDash val="solid"/>
              <a:round/>
              <a:headEnd len="sm" w="sm" type="none"/>
              <a:tailEnd len="sm" w="sm" type="none"/>
            </a:ln>
          </p:spPr>
        </p:cxnSp>
        <p:cxnSp>
          <p:nvCxnSpPr>
            <p:cNvPr id="1466" name="Google Shape;1466;p69"/>
            <p:cNvCxnSpPr/>
            <p:nvPr/>
          </p:nvCxnSpPr>
          <p:spPr>
            <a:xfrm>
              <a:off x="13508" y="6480010"/>
              <a:ext cx="5284800" cy="5314200"/>
            </a:xfrm>
            <a:prstGeom prst="straightConnector1">
              <a:avLst/>
            </a:prstGeom>
            <a:noFill/>
            <a:ln cap="flat" cmpd="sng" w="38100">
              <a:solidFill>
                <a:srgbClr val="8CA9AD"/>
              </a:solidFill>
              <a:prstDash val="solid"/>
              <a:round/>
              <a:headEnd len="sm" w="sm" type="none"/>
              <a:tailEnd len="sm" w="sm" type="none"/>
            </a:ln>
          </p:spPr>
        </p:cxnSp>
        <p:cxnSp>
          <p:nvCxnSpPr>
            <p:cNvPr id="1467" name="Google Shape;1467;p69"/>
            <p:cNvCxnSpPr/>
            <p:nvPr/>
          </p:nvCxnSpPr>
          <p:spPr>
            <a:xfrm>
              <a:off x="47865" y="7228854"/>
              <a:ext cx="4503300" cy="4480200"/>
            </a:xfrm>
            <a:prstGeom prst="straightConnector1">
              <a:avLst/>
            </a:prstGeom>
            <a:noFill/>
            <a:ln cap="flat" cmpd="sng" w="38100">
              <a:solidFill>
                <a:srgbClr val="8CA9AD"/>
              </a:solidFill>
              <a:prstDash val="solid"/>
              <a:round/>
              <a:headEnd len="sm" w="sm" type="none"/>
              <a:tailEnd len="sm" w="sm" type="none"/>
            </a:ln>
          </p:spPr>
        </p:cxnSp>
        <p:cxnSp>
          <p:nvCxnSpPr>
            <p:cNvPr id="1468" name="Google Shape;1468;p69"/>
            <p:cNvCxnSpPr/>
            <p:nvPr/>
          </p:nvCxnSpPr>
          <p:spPr>
            <a:xfrm>
              <a:off x="165620" y="8131631"/>
              <a:ext cx="3504900" cy="3562500"/>
            </a:xfrm>
            <a:prstGeom prst="straightConnector1">
              <a:avLst/>
            </a:prstGeom>
            <a:noFill/>
            <a:ln cap="flat" cmpd="sng" w="38100">
              <a:solidFill>
                <a:srgbClr val="8CA9AD"/>
              </a:solidFill>
              <a:prstDash val="solid"/>
              <a:round/>
              <a:headEnd len="sm" w="sm" type="none"/>
              <a:tailEnd len="sm" w="sm" type="none"/>
            </a:ln>
          </p:spPr>
        </p:cxnSp>
        <p:cxnSp>
          <p:nvCxnSpPr>
            <p:cNvPr id="1469" name="Google Shape;1469;p69"/>
            <p:cNvCxnSpPr/>
            <p:nvPr/>
          </p:nvCxnSpPr>
          <p:spPr>
            <a:xfrm>
              <a:off x="676661" y="9346264"/>
              <a:ext cx="1790100" cy="1790100"/>
            </a:xfrm>
            <a:prstGeom prst="straightConnector1">
              <a:avLst/>
            </a:prstGeom>
            <a:noFill/>
            <a:ln cap="flat" cmpd="sng" w="38100">
              <a:solidFill>
                <a:srgbClr val="8CA9AD"/>
              </a:solidFill>
              <a:prstDash val="solid"/>
              <a:round/>
              <a:headEnd len="sm" w="sm" type="none"/>
              <a:tailEnd len="sm" w="sm" type="none"/>
            </a:ln>
          </p:spPr>
        </p:cxnSp>
      </p:grpSp>
      <p:grpSp>
        <p:nvGrpSpPr>
          <p:cNvPr id="1470" name="Google Shape;1470;p69"/>
          <p:cNvGrpSpPr/>
          <p:nvPr/>
        </p:nvGrpSpPr>
        <p:grpSpPr>
          <a:xfrm>
            <a:off x="-1311940" y="-2596482"/>
            <a:ext cx="4418697" cy="4422829"/>
            <a:chOff x="13508" y="0"/>
            <a:chExt cx="11783193" cy="11794210"/>
          </a:xfrm>
        </p:grpSpPr>
        <p:grpSp>
          <p:nvGrpSpPr>
            <p:cNvPr id="1471" name="Google Shape;1471;p69"/>
            <p:cNvGrpSpPr/>
            <p:nvPr/>
          </p:nvGrpSpPr>
          <p:grpSpPr>
            <a:xfrm rot="2700000">
              <a:off x="1676025" y="2799203"/>
              <a:ext cx="9887226" cy="4755720"/>
              <a:chOff x="0" y="0"/>
              <a:chExt cx="660400" cy="317650"/>
            </a:xfrm>
          </p:grpSpPr>
          <p:sp>
            <p:nvSpPr>
              <p:cNvPr id="1472" name="Google Shape;1472;p69"/>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73" name="Google Shape;1473;p69"/>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474" name="Google Shape;1474;p69"/>
            <p:cNvCxnSpPr/>
            <p:nvPr/>
          </p:nvCxnSpPr>
          <p:spPr>
            <a:xfrm>
              <a:off x="1060010" y="3892256"/>
              <a:ext cx="6913500" cy="6843600"/>
            </a:xfrm>
            <a:prstGeom prst="straightConnector1">
              <a:avLst/>
            </a:prstGeom>
            <a:noFill/>
            <a:ln cap="flat" cmpd="sng" w="38100">
              <a:solidFill>
                <a:srgbClr val="8CA9AD"/>
              </a:solidFill>
              <a:prstDash val="solid"/>
              <a:round/>
              <a:headEnd len="sm" w="sm" type="none"/>
              <a:tailEnd len="sm" w="sm" type="none"/>
            </a:ln>
          </p:spPr>
        </p:cxnSp>
        <p:cxnSp>
          <p:nvCxnSpPr>
            <p:cNvPr id="1475" name="Google Shape;1475;p69"/>
            <p:cNvCxnSpPr/>
            <p:nvPr/>
          </p:nvCxnSpPr>
          <p:spPr>
            <a:xfrm>
              <a:off x="774748" y="4309159"/>
              <a:ext cx="6718500" cy="6718500"/>
            </a:xfrm>
            <a:prstGeom prst="straightConnector1">
              <a:avLst/>
            </a:prstGeom>
            <a:noFill/>
            <a:ln cap="flat" cmpd="sng" w="38100">
              <a:solidFill>
                <a:srgbClr val="8CA9AD"/>
              </a:solidFill>
              <a:prstDash val="solid"/>
              <a:round/>
              <a:headEnd len="sm" w="sm" type="none"/>
              <a:tailEnd len="sm" w="sm" type="none"/>
            </a:ln>
          </p:spPr>
        </p:cxnSp>
        <p:cxnSp>
          <p:nvCxnSpPr>
            <p:cNvPr id="1476" name="Google Shape;1476;p69"/>
            <p:cNvCxnSpPr/>
            <p:nvPr/>
          </p:nvCxnSpPr>
          <p:spPr>
            <a:xfrm>
              <a:off x="535279" y="4787119"/>
              <a:ext cx="6489600" cy="6489600"/>
            </a:xfrm>
            <a:prstGeom prst="straightConnector1">
              <a:avLst/>
            </a:prstGeom>
            <a:noFill/>
            <a:ln cap="flat" cmpd="sng" w="38100">
              <a:solidFill>
                <a:srgbClr val="8CA9AD"/>
              </a:solidFill>
              <a:prstDash val="solid"/>
              <a:round/>
              <a:headEnd len="sm" w="sm" type="none"/>
              <a:tailEnd len="sm" w="sm" type="none"/>
            </a:ln>
          </p:spPr>
        </p:cxnSp>
        <p:cxnSp>
          <p:nvCxnSpPr>
            <p:cNvPr id="1477" name="Google Shape;1477;p69"/>
            <p:cNvCxnSpPr/>
            <p:nvPr/>
          </p:nvCxnSpPr>
          <p:spPr>
            <a:xfrm>
              <a:off x="366406" y="5302142"/>
              <a:ext cx="6254100" cy="6254100"/>
            </a:xfrm>
            <a:prstGeom prst="straightConnector1">
              <a:avLst/>
            </a:prstGeom>
            <a:noFill/>
            <a:ln cap="flat" cmpd="sng" w="38100">
              <a:solidFill>
                <a:srgbClr val="8CA9AD"/>
              </a:solidFill>
              <a:prstDash val="solid"/>
              <a:round/>
              <a:headEnd len="sm" w="sm" type="none"/>
              <a:tailEnd len="sm" w="sm" type="none"/>
            </a:ln>
          </p:spPr>
        </p:cxnSp>
        <p:cxnSp>
          <p:nvCxnSpPr>
            <p:cNvPr id="1478" name="Google Shape;1478;p69"/>
            <p:cNvCxnSpPr/>
            <p:nvPr/>
          </p:nvCxnSpPr>
          <p:spPr>
            <a:xfrm>
              <a:off x="174601" y="5888378"/>
              <a:ext cx="5796900" cy="5796900"/>
            </a:xfrm>
            <a:prstGeom prst="straightConnector1">
              <a:avLst/>
            </a:prstGeom>
            <a:noFill/>
            <a:ln cap="flat" cmpd="sng" w="38100">
              <a:solidFill>
                <a:srgbClr val="8CA9AD"/>
              </a:solidFill>
              <a:prstDash val="solid"/>
              <a:round/>
              <a:headEnd len="sm" w="sm" type="none"/>
              <a:tailEnd len="sm" w="sm" type="none"/>
            </a:ln>
          </p:spPr>
        </p:cxnSp>
        <p:cxnSp>
          <p:nvCxnSpPr>
            <p:cNvPr id="1479" name="Google Shape;1479;p69"/>
            <p:cNvCxnSpPr/>
            <p:nvPr/>
          </p:nvCxnSpPr>
          <p:spPr>
            <a:xfrm>
              <a:off x="13508" y="6480010"/>
              <a:ext cx="5284800" cy="5314200"/>
            </a:xfrm>
            <a:prstGeom prst="straightConnector1">
              <a:avLst/>
            </a:prstGeom>
            <a:noFill/>
            <a:ln cap="flat" cmpd="sng" w="38100">
              <a:solidFill>
                <a:srgbClr val="8CA9AD"/>
              </a:solidFill>
              <a:prstDash val="solid"/>
              <a:round/>
              <a:headEnd len="sm" w="sm" type="none"/>
              <a:tailEnd len="sm" w="sm" type="none"/>
            </a:ln>
          </p:spPr>
        </p:cxnSp>
        <p:cxnSp>
          <p:nvCxnSpPr>
            <p:cNvPr id="1480" name="Google Shape;1480;p69"/>
            <p:cNvCxnSpPr/>
            <p:nvPr/>
          </p:nvCxnSpPr>
          <p:spPr>
            <a:xfrm>
              <a:off x="47865" y="7228854"/>
              <a:ext cx="4503300" cy="4480200"/>
            </a:xfrm>
            <a:prstGeom prst="straightConnector1">
              <a:avLst/>
            </a:prstGeom>
            <a:noFill/>
            <a:ln cap="flat" cmpd="sng" w="38100">
              <a:solidFill>
                <a:srgbClr val="8CA9AD"/>
              </a:solidFill>
              <a:prstDash val="solid"/>
              <a:round/>
              <a:headEnd len="sm" w="sm" type="none"/>
              <a:tailEnd len="sm" w="sm" type="none"/>
            </a:ln>
          </p:spPr>
        </p:cxnSp>
        <p:cxnSp>
          <p:nvCxnSpPr>
            <p:cNvPr id="1481" name="Google Shape;1481;p69"/>
            <p:cNvCxnSpPr/>
            <p:nvPr/>
          </p:nvCxnSpPr>
          <p:spPr>
            <a:xfrm>
              <a:off x="165620" y="8131631"/>
              <a:ext cx="3504900" cy="3562500"/>
            </a:xfrm>
            <a:prstGeom prst="straightConnector1">
              <a:avLst/>
            </a:prstGeom>
            <a:noFill/>
            <a:ln cap="flat" cmpd="sng" w="38100">
              <a:solidFill>
                <a:srgbClr val="8CA9AD"/>
              </a:solidFill>
              <a:prstDash val="solid"/>
              <a:round/>
              <a:headEnd len="sm" w="sm" type="none"/>
              <a:tailEnd len="sm" w="sm" type="none"/>
            </a:ln>
          </p:spPr>
        </p:cxnSp>
        <p:cxnSp>
          <p:nvCxnSpPr>
            <p:cNvPr id="1482" name="Google Shape;1482;p69"/>
            <p:cNvCxnSpPr/>
            <p:nvPr/>
          </p:nvCxnSpPr>
          <p:spPr>
            <a:xfrm>
              <a:off x="676661" y="9346264"/>
              <a:ext cx="1790100" cy="1790100"/>
            </a:xfrm>
            <a:prstGeom prst="straightConnector1">
              <a:avLst/>
            </a:prstGeom>
            <a:noFill/>
            <a:ln cap="flat" cmpd="sng" w="38100">
              <a:solidFill>
                <a:srgbClr val="8CA9AD"/>
              </a:solidFill>
              <a:prstDash val="solid"/>
              <a:round/>
              <a:headEnd len="sm" w="sm" type="none"/>
              <a:tailEnd len="sm" w="sm" type="none"/>
            </a:ln>
          </p:spPr>
        </p:cxn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grpSp>
        <p:nvGrpSpPr>
          <p:cNvPr id="1487" name="Google Shape;1487;p70"/>
          <p:cNvGrpSpPr/>
          <p:nvPr/>
        </p:nvGrpSpPr>
        <p:grpSpPr>
          <a:xfrm rot="2700000">
            <a:off x="-1583357" y="-2170779"/>
            <a:ext cx="3707675" cy="1783378"/>
            <a:chOff x="0" y="0"/>
            <a:chExt cx="660400" cy="317650"/>
          </a:xfrm>
        </p:grpSpPr>
        <p:sp>
          <p:nvSpPr>
            <p:cNvPr id="1488" name="Google Shape;1488;p70"/>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89" name="Google Shape;1489;p70"/>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490" name="Google Shape;1490;p70"/>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1491" name="Google Shape;1491;p70"/>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1492" name="Google Shape;1492;p70"/>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1493" name="Google Shape;1493;p70"/>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1494" name="Google Shape;1494;p70"/>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1495" name="Google Shape;1495;p70"/>
          <p:cNvSpPr txBox="1"/>
          <p:nvPr/>
        </p:nvSpPr>
        <p:spPr>
          <a:xfrm>
            <a:off x="1182000" y="150650"/>
            <a:ext cx="6780000" cy="4572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3000">
                <a:solidFill>
                  <a:srgbClr val="227C9D"/>
                </a:solidFill>
              </a:rPr>
              <a:t>Django in-built Browsable API</a:t>
            </a:r>
            <a:endParaRPr b="1" sz="3000">
              <a:solidFill>
                <a:srgbClr val="227C9D"/>
              </a:solidFill>
            </a:endParaRPr>
          </a:p>
        </p:txBody>
      </p:sp>
      <p:sp>
        <p:nvSpPr>
          <p:cNvPr id="1496" name="Google Shape;1496;p70"/>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497" name="Google Shape;1497;p70"/>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498" name="Google Shape;1498;p70"/>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499" name="Google Shape;1499;p70"/>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500" name="Google Shape;1500;p70"/>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1501" name="Google Shape;1501;p70"/>
          <p:cNvPicPr preferRelativeResize="0"/>
          <p:nvPr/>
        </p:nvPicPr>
        <p:blipFill>
          <a:blip r:embed="rId6">
            <a:alphaModFix/>
          </a:blip>
          <a:stretch>
            <a:fillRect/>
          </a:stretch>
        </p:blipFill>
        <p:spPr>
          <a:xfrm>
            <a:off x="772199" y="719150"/>
            <a:ext cx="7686938" cy="41138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grpSp>
        <p:nvGrpSpPr>
          <p:cNvPr id="1506" name="Google Shape;1506;p71"/>
          <p:cNvGrpSpPr/>
          <p:nvPr/>
        </p:nvGrpSpPr>
        <p:grpSpPr>
          <a:xfrm rot="2700000">
            <a:off x="-1583357" y="-2170779"/>
            <a:ext cx="3707675" cy="1783378"/>
            <a:chOff x="0" y="0"/>
            <a:chExt cx="660400" cy="317650"/>
          </a:xfrm>
        </p:grpSpPr>
        <p:sp>
          <p:nvSpPr>
            <p:cNvPr id="1507" name="Google Shape;1507;p71"/>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08" name="Google Shape;1508;p71"/>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509" name="Google Shape;1509;p71"/>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1510" name="Google Shape;1510;p71"/>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1511" name="Google Shape;1511;p71"/>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1512" name="Google Shape;1512;p71"/>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1513" name="Google Shape;1513;p71"/>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1514" name="Google Shape;1514;p71"/>
          <p:cNvSpPr txBox="1"/>
          <p:nvPr/>
        </p:nvSpPr>
        <p:spPr>
          <a:xfrm>
            <a:off x="1127625" y="235700"/>
            <a:ext cx="6780000" cy="4572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3000">
                <a:solidFill>
                  <a:srgbClr val="227C9D"/>
                </a:solidFill>
              </a:rPr>
              <a:t>Postman</a:t>
            </a:r>
            <a:endParaRPr b="1" sz="3000">
              <a:solidFill>
                <a:srgbClr val="227C9D"/>
              </a:solidFill>
            </a:endParaRPr>
          </a:p>
        </p:txBody>
      </p:sp>
      <p:sp>
        <p:nvSpPr>
          <p:cNvPr id="1515" name="Google Shape;1515;p71"/>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516" name="Google Shape;1516;p71"/>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517" name="Google Shape;1517;p71"/>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518" name="Google Shape;1518;p71"/>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519" name="Google Shape;1519;p71"/>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1520" name="Google Shape;1520;p71"/>
          <p:cNvPicPr preferRelativeResize="0"/>
          <p:nvPr/>
        </p:nvPicPr>
        <p:blipFill>
          <a:blip r:embed="rId6">
            <a:alphaModFix/>
          </a:blip>
          <a:stretch>
            <a:fillRect/>
          </a:stretch>
        </p:blipFill>
        <p:spPr>
          <a:xfrm>
            <a:off x="921725" y="914876"/>
            <a:ext cx="7387877" cy="415567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grpSp>
        <p:nvGrpSpPr>
          <p:cNvPr id="1525" name="Google Shape;1525;p72"/>
          <p:cNvGrpSpPr/>
          <p:nvPr/>
        </p:nvGrpSpPr>
        <p:grpSpPr>
          <a:xfrm rot="2700000">
            <a:off x="-1583357" y="-2170779"/>
            <a:ext cx="3707675" cy="1783378"/>
            <a:chOff x="0" y="0"/>
            <a:chExt cx="660400" cy="317650"/>
          </a:xfrm>
        </p:grpSpPr>
        <p:sp>
          <p:nvSpPr>
            <p:cNvPr id="1526" name="Google Shape;1526;p72"/>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27" name="Google Shape;1527;p72"/>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528" name="Google Shape;1528;p72"/>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1529" name="Google Shape;1529;p72"/>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1530" name="Google Shape;1530;p72"/>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1531" name="Google Shape;1531;p72"/>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1532" name="Google Shape;1532;p72"/>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1533" name="Google Shape;1533;p72"/>
          <p:cNvSpPr txBox="1"/>
          <p:nvPr/>
        </p:nvSpPr>
        <p:spPr>
          <a:xfrm>
            <a:off x="1182000" y="235700"/>
            <a:ext cx="6780000" cy="4266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2800">
                <a:solidFill>
                  <a:srgbClr val="227C9D"/>
                </a:solidFill>
              </a:rPr>
              <a:t>Swagger</a:t>
            </a:r>
            <a:endParaRPr b="1" sz="2800">
              <a:solidFill>
                <a:srgbClr val="227C9D"/>
              </a:solidFill>
            </a:endParaRPr>
          </a:p>
        </p:txBody>
      </p:sp>
      <p:sp>
        <p:nvSpPr>
          <p:cNvPr id="1534" name="Google Shape;1534;p72"/>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535" name="Google Shape;1535;p72"/>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536" name="Google Shape;1536;p72"/>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537" name="Google Shape;1537;p72"/>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538" name="Google Shape;1538;p72"/>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1539" name="Google Shape;1539;p72"/>
          <p:cNvPicPr preferRelativeResize="0"/>
          <p:nvPr/>
        </p:nvPicPr>
        <p:blipFill>
          <a:blip r:embed="rId6">
            <a:alphaModFix/>
          </a:blip>
          <a:stretch>
            <a:fillRect/>
          </a:stretch>
        </p:blipFill>
        <p:spPr>
          <a:xfrm>
            <a:off x="775599" y="914875"/>
            <a:ext cx="7592798" cy="408112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grpSp>
        <p:nvGrpSpPr>
          <p:cNvPr id="1544" name="Google Shape;1544;p73"/>
          <p:cNvGrpSpPr/>
          <p:nvPr/>
        </p:nvGrpSpPr>
        <p:grpSpPr>
          <a:xfrm rot="2700000">
            <a:off x="-1583357" y="-2170779"/>
            <a:ext cx="3707675" cy="1783378"/>
            <a:chOff x="0" y="0"/>
            <a:chExt cx="660400" cy="317650"/>
          </a:xfrm>
        </p:grpSpPr>
        <p:sp>
          <p:nvSpPr>
            <p:cNvPr id="1545" name="Google Shape;1545;p73"/>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46" name="Google Shape;1546;p73"/>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547" name="Google Shape;1547;p73"/>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1548" name="Google Shape;1548;p73"/>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1549" name="Google Shape;1549;p73"/>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1550" name="Google Shape;1550;p73"/>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1551" name="Google Shape;1551;p73"/>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1552" name="Google Shape;1552;p73"/>
          <p:cNvSpPr txBox="1"/>
          <p:nvPr/>
        </p:nvSpPr>
        <p:spPr>
          <a:xfrm>
            <a:off x="1182000" y="379025"/>
            <a:ext cx="6780000" cy="4572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3000">
                <a:solidFill>
                  <a:srgbClr val="227C9D"/>
                </a:solidFill>
              </a:rPr>
              <a:t>ReDoc</a:t>
            </a:r>
            <a:endParaRPr b="1" sz="3000">
              <a:solidFill>
                <a:srgbClr val="227C9D"/>
              </a:solidFill>
            </a:endParaRPr>
          </a:p>
        </p:txBody>
      </p:sp>
      <p:sp>
        <p:nvSpPr>
          <p:cNvPr id="1553" name="Google Shape;1553;p73"/>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554" name="Google Shape;1554;p73"/>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555" name="Google Shape;1555;p73"/>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556" name="Google Shape;1556;p73"/>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557" name="Google Shape;1557;p73"/>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1558" name="Google Shape;1558;p73"/>
          <p:cNvPicPr preferRelativeResize="0"/>
          <p:nvPr/>
        </p:nvPicPr>
        <p:blipFill>
          <a:blip r:embed="rId6">
            <a:alphaModFix/>
          </a:blip>
          <a:stretch>
            <a:fillRect/>
          </a:stretch>
        </p:blipFill>
        <p:spPr>
          <a:xfrm>
            <a:off x="737525" y="1008300"/>
            <a:ext cx="7668926" cy="412604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91" name="Shape 291"/>
        <p:cNvGrpSpPr/>
        <p:nvPr/>
      </p:nvGrpSpPr>
      <p:grpSpPr>
        <a:xfrm>
          <a:off x="0" y="0"/>
          <a:ext cx="0" cy="0"/>
          <a:chOff x="0" y="0"/>
          <a:chExt cx="0" cy="0"/>
        </a:xfrm>
      </p:grpSpPr>
      <p:sp>
        <p:nvSpPr>
          <p:cNvPr id="292" name="Google Shape;292;p29"/>
          <p:cNvSpPr txBox="1"/>
          <p:nvPr/>
        </p:nvSpPr>
        <p:spPr>
          <a:xfrm>
            <a:off x="1917007" y="1598155"/>
            <a:ext cx="53100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4500">
                <a:solidFill>
                  <a:srgbClr val="227C9D"/>
                </a:solidFill>
              </a:rPr>
              <a:t>Tools &amp; Technologies</a:t>
            </a:r>
            <a:endParaRPr b="1" sz="4500"/>
          </a:p>
        </p:txBody>
      </p:sp>
      <p:sp>
        <p:nvSpPr>
          <p:cNvPr id="293" name="Google Shape;293;p29"/>
          <p:cNvSpPr/>
          <p:nvPr/>
        </p:nvSpPr>
        <p:spPr>
          <a:xfrm>
            <a:off x="8602096"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294" name="Google Shape;294;p29"/>
          <p:cNvSpPr/>
          <p:nvPr/>
        </p:nvSpPr>
        <p:spPr>
          <a:xfrm>
            <a:off x="8602096" y="514350"/>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295" name="Google Shape;295;p29"/>
          <p:cNvSpPr/>
          <p:nvPr/>
        </p:nvSpPr>
        <p:spPr>
          <a:xfrm rot="-5400000">
            <a:off x="8602096" y="1056255"/>
            <a:ext cx="541905"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296" name="Google Shape;296;p29"/>
          <p:cNvSpPr/>
          <p:nvPr/>
        </p:nvSpPr>
        <p:spPr>
          <a:xfrm>
            <a:off x="8060191"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297" name="Google Shape;297;p29"/>
          <p:cNvSpPr/>
          <p:nvPr/>
        </p:nvSpPr>
        <p:spPr>
          <a:xfrm rot="5400000">
            <a:off x="7518286" y="51435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298" name="Google Shape;298;p29"/>
          <p:cNvSpPr/>
          <p:nvPr/>
        </p:nvSpPr>
        <p:spPr>
          <a:xfrm rot="10800000">
            <a:off x="8060191" y="10562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299" name="Google Shape;299;p29"/>
          <p:cNvSpPr/>
          <p:nvPr/>
        </p:nvSpPr>
        <p:spPr>
          <a:xfrm>
            <a:off x="7518287" y="1056255"/>
            <a:ext cx="541904"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
        <p:nvSpPr>
          <p:cNvPr id="300" name="Google Shape;300;p29"/>
          <p:cNvSpPr/>
          <p:nvPr/>
        </p:nvSpPr>
        <p:spPr>
          <a:xfrm rot="-5400000">
            <a:off x="6385353" y="-27555"/>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301" name="Google Shape;301;p29"/>
          <p:cNvSpPr/>
          <p:nvPr/>
        </p:nvSpPr>
        <p:spPr>
          <a:xfrm>
            <a:off x="6385352" y="514350"/>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302" name="Google Shape;302;p29"/>
          <p:cNvSpPr/>
          <p:nvPr/>
        </p:nvSpPr>
        <p:spPr>
          <a:xfrm rot="10800000">
            <a:off x="4763" y="3522078"/>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303" name="Google Shape;303;p29"/>
          <p:cNvSpPr/>
          <p:nvPr/>
        </p:nvSpPr>
        <p:spPr>
          <a:xfrm>
            <a:off x="541905" y="353636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304" name="Google Shape;304;p29"/>
          <p:cNvSpPr/>
          <p:nvPr/>
        </p:nvSpPr>
        <p:spPr>
          <a:xfrm>
            <a:off x="0" y="407827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305" name="Google Shape;305;p29"/>
          <p:cNvSpPr/>
          <p:nvPr/>
        </p:nvSpPr>
        <p:spPr>
          <a:xfrm rot="10800000">
            <a:off x="0" y="462017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306" name="Google Shape;306;p29"/>
          <p:cNvSpPr/>
          <p:nvPr/>
        </p:nvSpPr>
        <p:spPr>
          <a:xfrm rot="-5400000">
            <a:off x="541905" y="4620174"/>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307" name="Google Shape;307;p29"/>
          <p:cNvSpPr/>
          <p:nvPr/>
        </p:nvSpPr>
        <p:spPr>
          <a:xfrm rot="10800000">
            <a:off x="1660875" y="46344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308" name="Google Shape;308;p29"/>
          <p:cNvSpPr/>
          <p:nvPr/>
        </p:nvSpPr>
        <p:spPr>
          <a:xfrm>
            <a:off x="1660875" y="409255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309" name="Google Shape;309;p29"/>
          <p:cNvSpPr/>
          <p:nvPr/>
        </p:nvSpPr>
        <p:spPr>
          <a:xfrm rot="5400000">
            <a:off x="2202780" y="4634462"/>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grpSp>
        <p:nvGrpSpPr>
          <p:cNvPr id="310" name="Google Shape;310;p29"/>
          <p:cNvGrpSpPr/>
          <p:nvPr/>
        </p:nvGrpSpPr>
        <p:grpSpPr>
          <a:xfrm>
            <a:off x="6566867" y="2737518"/>
            <a:ext cx="4418697" cy="4422829"/>
            <a:chOff x="13508" y="0"/>
            <a:chExt cx="11783193" cy="11794210"/>
          </a:xfrm>
        </p:grpSpPr>
        <p:grpSp>
          <p:nvGrpSpPr>
            <p:cNvPr id="311" name="Google Shape;311;p29"/>
            <p:cNvGrpSpPr/>
            <p:nvPr/>
          </p:nvGrpSpPr>
          <p:grpSpPr>
            <a:xfrm rot="2700000">
              <a:off x="1676025" y="2799203"/>
              <a:ext cx="9887226" cy="4755720"/>
              <a:chOff x="0" y="0"/>
              <a:chExt cx="660400" cy="317650"/>
            </a:xfrm>
          </p:grpSpPr>
          <p:sp>
            <p:nvSpPr>
              <p:cNvPr id="312" name="Google Shape;312;p29"/>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3" name="Google Shape;313;p29"/>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314" name="Google Shape;314;p29"/>
            <p:cNvCxnSpPr/>
            <p:nvPr/>
          </p:nvCxnSpPr>
          <p:spPr>
            <a:xfrm>
              <a:off x="1060010" y="3892256"/>
              <a:ext cx="6913500" cy="6843600"/>
            </a:xfrm>
            <a:prstGeom prst="straightConnector1">
              <a:avLst/>
            </a:prstGeom>
            <a:noFill/>
            <a:ln cap="flat" cmpd="sng" w="38100">
              <a:solidFill>
                <a:srgbClr val="8CA9AD"/>
              </a:solidFill>
              <a:prstDash val="solid"/>
              <a:round/>
              <a:headEnd len="sm" w="sm" type="none"/>
              <a:tailEnd len="sm" w="sm" type="none"/>
            </a:ln>
          </p:spPr>
        </p:cxnSp>
        <p:cxnSp>
          <p:nvCxnSpPr>
            <p:cNvPr id="315" name="Google Shape;315;p29"/>
            <p:cNvCxnSpPr/>
            <p:nvPr/>
          </p:nvCxnSpPr>
          <p:spPr>
            <a:xfrm>
              <a:off x="774748" y="4309159"/>
              <a:ext cx="6718500" cy="6718500"/>
            </a:xfrm>
            <a:prstGeom prst="straightConnector1">
              <a:avLst/>
            </a:prstGeom>
            <a:noFill/>
            <a:ln cap="flat" cmpd="sng" w="38100">
              <a:solidFill>
                <a:srgbClr val="8CA9AD"/>
              </a:solidFill>
              <a:prstDash val="solid"/>
              <a:round/>
              <a:headEnd len="sm" w="sm" type="none"/>
              <a:tailEnd len="sm" w="sm" type="none"/>
            </a:ln>
          </p:spPr>
        </p:cxnSp>
        <p:cxnSp>
          <p:nvCxnSpPr>
            <p:cNvPr id="316" name="Google Shape;316;p29"/>
            <p:cNvCxnSpPr/>
            <p:nvPr/>
          </p:nvCxnSpPr>
          <p:spPr>
            <a:xfrm>
              <a:off x="535279" y="4787119"/>
              <a:ext cx="6489600" cy="6489600"/>
            </a:xfrm>
            <a:prstGeom prst="straightConnector1">
              <a:avLst/>
            </a:prstGeom>
            <a:noFill/>
            <a:ln cap="flat" cmpd="sng" w="38100">
              <a:solidFill>
                <a:srgbClr val="8CA9AD"/>
              </a:solidFill>
              <a:prstDash val="solid"/>
              <a:round/>
              <a:headEnd len="sm" w="sm" type="none"/>
              <a:tailEnd len="sm" w="sm" type="none"/>
            </a:ln>
          </p:spPr>
        </p:cxnSp>
        <p:cxnSp>
          <p:nvCxnSpPr>
            <p:cNvPr id="317" name="Google Shape;317;p29"/>
            <p:cNvCxnSpPr/>
            <p:nvPr/>
          </p:nvCxnSpPr>
          <p:spPr>
            <a:xfrm>
              <a:off x="366406" y="5302142"/>
              <a:ext cx="6254100" cy="6254100"/>
            </a:xfrm>
            <a:prstGeom prst="straightConnector1">
              <a:avLst/>
            </a:prstGeom>
            <a:noFill/>
            <a:ln cap="flat" cmpd="sng" w="38100">
              <a:solidFill>
                <a:srgbClr val="8CA9AD"/>
              </a:solidFill>
              <a:prstDash val="solid"/>
              <a:round/>
              <a:headEnd len="sm" w="sm" type="none"/>
              <a:tailEnd len="sm" w="sm" type="none"/>
            </a:ln>
          </p:spPr>
        </p:cxnSp>
        <p:cxnSp>
          <p:nvCxnSpPr>
            <p:cNvPr id="318" name="Google Shape;318;p29"/>
            <p:cNvCxnSpPr/>
            <p:nvPr/>
          </p:nvCxnSpPr>
          <p:spPr>
            <a:xfrm>
              <a:off x="174601" y="5888378"/>
              <a:ext cx="5796900" cy="5796900"/>
            </a:xfrm>
            <a:prstGeom prst="straightConnector1">
              <a:avLst/>
            </a:prstGeom>
            <a:noFill/>
            <a:ln cap="flat" cmpd="sng" w="38100">
              <a:solidFill>
                <a:srgbClr val="8CA9AD"/>
              </a:solidFill>
              <a:prstDash val="solid"/>
              <a:round/>
              <a:headEnd len="sm" w="sm" type="none"/>
              <a:tailEnd len="sm" w="sm" type="none"/>
            </a:ln>
          </p:spPr>
        </p:cxnSp>
        <p:cxnSp>
          <p:nvCxnSpPr>
            <p:cNvPr id="319" name="Google Shape;319;p29"/>
            <p:cNvCxnSpPr/>
            <p:nvPr/>
          </p:nvCxnSpPr>
          <p:spPr>
            <a:xfrm>
              <a:off x="13508" y="6480010"/>
              <a:ext cx="5284800" cy="5314200"/>
            </a:xfrm>
            <a:prstGeom prst="straightConnector1">
              <a:avLst/>
            </a:prstGeom>
            <a:noFill/>
            <a:ln cap="flat" cmpd="sng" w="38100">
              <a:solidFill>
                <a:srgbClr val="8CA9AD"/>
              </a:solidFill>
              <a:prstDash val="solid"/>
              <a:round/>
              <a:headEnd len="sm" w="sm" type="none"/>
              <a:tailEnd len="sm" w="sm" type="none"/>
            </a:ln>
          </p:spPr>
        </p:cxnSp>
        <p:cxnSp>
          <p:nvCxnSpPr>
            <p:cNvPr id="320" name="Google Shape;320;p29"/>
            <p:cNvCxnSpPr/>
            <p:nvPr/>
          </p:nvCxnSpPr>
          <p:spPr>
            <a:xfrm>
              <a:off x="47865" y="7228854"/>
              <a:ext cx="4503300" cy="4480200"/>
            </a:xfrm>
            <a:prstGeom prst="straightConnector1">
              <a:avLst/>
            </a:prstGeom>
            <a:noFill/>
            <a:ln cap="flat" cmpd="sng" w="38100">
              <a:solidFill>
                <a:srgbClr val="8CA9AD"/>
              </a:solidFill>
              <a:prstDash val="solid"/>
              <a:round/>
              <a:headEnd len="sm" w="sm" type="none"/>
              <a:tailEnd len="sm" w="sm" type="none"/>
            </a:ln>
          </p:spPr>
        </p:cxnSp>
        <p:cxnSp>
          <p:nvCxnSpPr>
            <p:cNvPr id="321" name="Google Shape;321;p29"/>
            <p:cNvCxnSpPr/>
            <p:nvPr/>
          </p:nvCxnSpPr>
          <p:spPr>
            <a:xfrm>
              <a:off x="165620" y="8131631"/>
              <a:ext cx="3504900" cy="3562500"/>
            </a:xfrm>
            <a:prstGeom prst="straightConnector1">
              <a:avLst/>
            </a:prstGeom>
            <a:noFill/>
            <a:ln cap="flat" cmpd="sng" w="38100">
              <a:solidFill>
                <a:srgbClr val="8CA9AD"/>
              </a:solidFill>
              <a:prstDash val="solid"/>
              <a:round/>
              <a:headEnd len="sm" w="sm" type="none"/>
              <a:tailEnd len="sm" w="sm" type="none"/>
            </a:ln>
          </p:spPr>
        </p:cxnSp>
        <p:cxnSp>
          <p:nvCxnSpPr>
            <p:cNvPr id="322" name="Google Shape;322;p29"/>
            <p:cNvCxnSpPr/>
            <p:nvPr/>
          </p:nvCxnSpPr>
          <p:spPr>
            <a:xfrm>
              <a:off x="676661" y="9346264"/>
              <a:ext cx="1790100" cy="1790100"/>
            </a:xfrm>
            <a:prstGeom prst="straightConnector1">
              <a:avLst/>
            </a:prstGeom>
            <a:noFill/>
            <a:ln cap="flat" cmpd="sng" w="38100">
              <a:solidFill>
                <a:srgbClr val="8CA9AD"/>
              </a:solidFill>
              <a:prstDash val="solid"/>
              <a:round/>
              <a:headEnd len="sm" w="sm" type="none"/>
              <a:tailEnd len="sm" w="sm" type="none"/>
            </a:ln>
          </p:spPr>
        </p:cxnSp>
      </p:grpSp>
      <p:grpSp>
        <p:nvGrpSpPr>
          <p:cNvPr id="323" name="Google Shape;323;p29"/>
          <p:cNvGrpSpPr/>
          <p:nvPr/>
        </p:nvGrpSpPr>
        <p:grpSpPr>
          <a:xfrm>
            <a:off x="-1311940" y="-2596482"/>
            <a:ext cx="4418697" cy="4422829"/>
            <a:chOff x="13508" y="0"/>
            <a:chExt cx="11783193" cy="11794210"/>
          </a:xfrm>
        </p:grpSpPr>
        <p:grpSp>
          <p:nvGrpSpPr>
            <p:cNvPr id="324" name="Google Shape;324;p29"/>
            <p:cNvGrpSpPr/>
            <p:nvPr/>
          </p:nvGrpSpPr>
          <p:grpSpPr>
            <a:xfrm rot="2700000">
              <a:off x="1676025" y="2799203"/>
              <a:ext cx="9887226" cy="4755720"/>
              <a:chOff x="0" y="0"/>
              <a:chExt cx="660400" cy="317650"/>
            </a:xfrm>
          </p:grpSpPr>
          <p:sp>
            <p:nvSpPr>
              <p:cNvPr id="325" name="Google Shape;325;p29"/>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6" name="Google Shape;326;p29"/>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327" name="Google Shape;327;p29"/>
            <p:cNvCxnSpPr/>
            <p:nvPr/>
          </p:nvCxnSpPr>
          <p:spPr>
            <a:xfrm>
              <a:off x="1060010" y="3892256"/>
              <a:ext cx="6913500" cy="6843600"/>
            </a:xfrm>
            <a:prstGeom prst="straightConnector1">
              <a:avLst/>
            </a:prstGeom>
            <a:noFill/>
            <a:ln cap="flat" cmpd="sng" w="38100">
              <a:solidFill>
                <a:srgbClr val="8CA9AD"/>
              </a:solidFill>
              <a:prstDash val="solid"/>
              <a:round/>
              <a:headEnd len="sm" w="sm" type="none"/>
              <a:tailEnd len="sm" w="sm" type="none"/>
            </a:ln>
          </p:spPr>
        </p:cxnSp>
        <p:cxnSp>
          <p:nvCxnSpPr>
            <p:cNvPr id="328" name="Google Shape;328;p29"/>
            <p:cNvCxnSpPr/>
            <p:nvPr/>
          </p:nvCxnSpPr>
          <p:spPr>
            <a:xfrm>
              <a:off x="774748" y="4309159"/>
              <a:ext cx="6718500" cy="6718500"/>
            </a:xfrm>
            <a:prstGeom prst="straightConnector1">
              <a:avLst/>
            </a:prstGeom>
            <a:noFill/>
            <a:ln cap="flat" cmpd="sng" w="38100">
              <a:solidFill>
                <a:srgbClr val="8CA9AD"/>
              </a:solidFill>
              <a:prstDash val="solid"/>
              <a:round/>
              <a:headEnd len="sm" w="sm" type="none"/>
              <a:tailEnd len="sm" w="sm" type="none"/>
            </a:ln>
          </p:spPr>
        </p:cxnSp>
        <p:cxnSp>
          <p:nvCxnSpPr>
            <p:cNvPr id="329" name="Google Shape;329;p29"/>
            <p:cNvCxnSpPr/>
            <p:nvPr/>
          </p:nvCxnSpPr>
          <p:spPr>
            <a:xfrm>
              <a:off x="535279" y="4787119"/>
              <a:ext cx="6489600" cy="6489600"/>
            </a:xfrm>
            <a:prstGeom prst="straightConnector1">
              <a:avLst/>
            </a:prstGeom>
            <a:noFill/>
            <a:ln cap="flat" cmpd="sng" w="38100">
              <a:solidFill>
                <a:srgbClr val="8CA9AD"/>
              </a:solidFill>
              <a:prstDash val="solid"/>
              <a:round/>
              <a:headEnd len="sm" w="sm" type="none"/>
              <a:tailEnd len="sm" w="sm" type="none"/>
            </a:ln>
          </p:spPr>
        </p:cxnSp>
        <p:cxnSp>
          <p:nvCxnSpPr>
            <p:cNvPr id="330" name="Google Shape;330;p29"/>
            <p:cNvCxnSpPr/>
            <p:nvPr/>
          </p:nvCxnSpPr>
          <p:spPr>
            <a:xfrm>
              <a:off x="366406" y="5302142"/>
              <a:ext cx="6254100" cy="6254100"/>
            </a:xfrm>
            <a:prstGeom prst="straightConnector1">
              <a:avLst/>
            </a:prstGeom>
            <a:noFill/>
            <a:ln cap="flat" cmpd="sng" w="38100">
              <a:solidFill>
                <a:srgbClr val="8CA9AD"/>
              </a:solidFill>
              <a:prstDash val="solid"/>
              <a:round/>
              <a:headEnd len="sm" w="sm" type="none"/>
              <a:tailEnd len="sm" w="sm" type="none"/>
            </a:ln>
          </p:spPr>
        </p:cxnSp>
        <p:cxnSp>
          <p:nvCxnSpPr>
            <p:cNvPr id="331" name="Google Shape;331;p29"/>
            <p:cNvCxnSpPr/>
            <p:nvPr/>
          </p:nvCxnSpPr>
          <p:spPr>
            <a:xfrm>
              <a:off x="174601" y="5888378"/>
              <a:ext cx="5796900" cy="5796900"/>
            </a:xfrm>
            <a:prstGeom prst="straightConnector1">
              <a:avLst/>
            </a:prstGeom>
            <a:noFill/>
            <a:ln cap="flat" cmpd="sng" w="38100">
              <a:solidFill>
                <a:srgbClr val="8CA9AD"/>
              </a:solidFill>
              <a:prstDash val="solid"/>
              <a:round/>
              <a:headEnd len="sm" w="sm" type="none"/>
              <a:tailEnd len="sm" w="sm" type="none"/>
            </a:ln>
          </p:spPr>
        </p:cxnSp>
        <p:cxnSp>
          <p:nvCxnSpPr>
            <p:cNvPr id="332" name="Google Shape;332;p29"/>
            <p:cNvCxnSpPr/>
            <p:nvPr/>
          </p:nvCxnSpPr>
          <p:spPr>
            <a:xfrm>
              <a:off x="13508" y="6480010"/>
              <a:ext cx="5284800" cy="5314200"/>
            </a:xfrm>
            <a:prstGeom prst="straightConnector1">
              <a:avLst/>
            </a:prstGeom>
            <a:noFill/>
            <a:ln cap="flat" cmpd="sng" w="38100">
              <a:solidFill>
                <a:srgbClr val="8CA9AD"/>
              </a:solidFill>
              <a:prstDash val="solid"/>
              <a:round/>
              <a:headEnd len="sm" w="sm" type="none"/>
              <a:tailEnd len="sm" w="sm" type="none"/>
            </a:ln>
          </p:spPr>
        </p:cxnSp>
        <p:cxnSp>
          <p:nvCxnSpPr>
            <p:cNvPr id="333" name="Google Shape;333;p29"/>
            <p:cNvCxnSpPr/>
            <p:nvPr/>
          </p:nvCxnSpPr>
          <p:spPr>
            <a:xfrm>
              <a:off x="47865" y="7228854"/>
              <a:ext cx="4503300" cy="4480200"/>
            </a:xfrm>
            <a:prstGeom prst="straightConnector1">
              <a:avLst/>
            </a:prstGeom>
            <a:noFill/>
            <a:ln cap="flat" cmpd="sng" w="38100">
              <a:solidFill>
                <a:srgbClr val="8CA9AD"/>
              </a:solidFill>
              <a:prstDash val="solid"/>
              <a:round/>
              <a:headEnd len="sm" w="sm" type="none"/>
              <a:tailEnd len="sm" w="sm" type="none"/>
            </a:ln>
          </p:spPr>
        </p:cxnSp>
        <p:cxnSp>
          <p:nvCxnSpPr>
            <p:cNvPr id="334" name="Google Shape;334;p29"/>
            <p:cNvCxnSpPr/>
            <p:nvPr/>
          </p:nvCxnSpPr>
          <p:spPr>
            <a:xfrm>
              <a:off x="165620" y="8131631"/>
              <a:ext cx="3504900" cy="3562500"/>
            </a:xfrm>
            <a:prstGeom prst="straightConnector1">
              <a:avLst/>
            </a:prstGeom>
            <a:noFill/>
            <a:ln cap="flat" cmpd="sng" w="38100">
              <a:solidFill>
                <a:srgbClr val="8CA9AD"/>
              </a:solidFill>
              <a:prstDash val="solid"/>
              <a:round/>
              <a:headEnd len="sm" w="sm" type="none"/>
              <a:tailEnd len="sm" w="sm" type="none"/>
            </a:ln>
          </p:spPr>
        </p:cxnSp>
        <p:cxnSp>
          <p:nvCxnSpPr>
            <p:cNvPr id="335" name="Google Shape;335;p29"/>
            <p:cNvCxnSpPr/>
            <p:nvPr/>
          </p:nvCxnSpPr>
          <p:spPr>
            <a:xfrm>
              <a:off x="676661" y="9346264"/>
              <a:ext cx="1790100" cy="1790100"/>
            </a:xfrm>
            <a:prstGeom prst="straightConnector1">
              <a:avLst/>
            </a:prstGeom>
            <a:noFill/>
            <a:ln cap="flat" cmpd="sng" w="38100">
              <a:solidFill>
                <a:srgbClr val="8CA9AD"/>
              </a:solidFill>
              <a:prstDash val="solid"/>
              <a:round/>
              <a:headEnd len="sm" w="sm" type="none"/>
              <a:tailEnd len="sm" w="sm" type="none"/>
            </a:ln>
          </p:spPr>
        </p:cxn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562" name="Shape 1562"/>
        <p:cNvGrpSpPr/>
        <p:nvPr/>
      </p:nvGrpSpPr>
      <p:grpSpPr>
        <a:xfrm>
          <a:off x="0" y="0"/>
          <a:ext cx="0" cy="0"/>
          <a:chOff x="0" y="0"/>
          <a:chExt cx="0" cy="0"/>
        </a:xfrm>
      </p:grpSpPr>
      <p:sp>
        <p:nvSpPr>
          <p:cNvPr id="1563" name="Google Shape;1563;p74"/>
          <p:cNvSpPr txBox="1"/>
          <p:nvPr/>
        </p:nvSpPr>
        <p:spPr>
          <a:xfrm>
            <a:off x="1917007" y="1783230"/>
            <a:ext cx="5310000" cy="95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4500">
                <a:solidFill>
                  <a:srgbClr val="227C9D"/>
                </a:solidFill>
              </a:rPr>
              <a:t>Web App</a:t>
            </a:r>
            <a:endParaRPr b="1" sz="4500">
              <a:solidFill>
                <a:srgbClr val="227C9D"/>
              </a:solidFill>
            </a:endParaRPr>
          </a:p>
        </p:txBody>
      </p:sp>
      <p:sp>
        <p:nvSpPr>
          <p:cNvPr id="1564" name="Google Shape;1564;p74"/>
          <p:cNvSpPr/>
          <p:nvPr/>
        </p:nvSpPr>
        <p:spPr>
          <a:xfrm>
            <a:off x="8602096"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565" name="Google Shape;1565;p74"/>
          <p:cNvSpPr/>
          <p:nvPr/>
        </p:nvSpPr>
        <p:spPr>
          <a:xfrm>
            <a:off x="8602096" y="514350"/>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566" name="Google Shape;1566;p74"/>
          <p:cNvSpPr/>
          <p:nvPr/>
        </p:nvSpPr>
        <p:spPr>
          <a:xfrm rot="-5400000">
            <a:off x="8602096" y="1056255"/>
            <a:ext cx="541905"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1567" name="Google Shape;1567;p74"/>
          <p:cNvSpPr/>
          <p:nvPr/>
        </p:nvSpPr>
        <p:spPr>
          <a:xfrm>
            <a:off x="8060191"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568" name="Google Shape;1568;p74"/>
          <p:cNvSpPr/>
          <p:nvPr/>
        </p:nvSpPr>
        <p:spPr>
          <a:xfrm rot="5400000">
            <a:off x="7518286" y="51435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569" name="Google Shape;1569;p74"/>
          <p:cNvSpPr/>
          <p:nvPr/>
        </p:nvSpPr>
        <p:spPr>
          <a:xfrm rot="10800000">
            <a:off x="8060191" y="10562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570" name="Google Shape;1570;p74"/>
          <p:cNvSpPr/>
          <p:nvPr/>
        </p:nvSpPr>
        <p:spPr>
          <a:xfrm>
            <a:off x="7518287" y="1056255"/>
            <a:ext cx="541904"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
        <p:nvSpPr>
          <p:cNvPr id="1571" name="Google Shape;1571;p74"/>
          <p:cNvSpPr/>
          <p:nvPr/>
        </p:nvSpPr>
        <p:spPr>
          <a:xfrm rot="-5400000">
            <a:off x="6385353" y="-27555"/>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1572" name="Google Shape;1572;p74"/>
          <p:cNvSpPr/>
          <p:nvPr/>
        </p:nvSpPr>
        <p:spPr>
          <a:xfrm>
            <a:off x="6385352" y="514350"/>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1573" name="Google Shape;1573;p74"/>
          <p:cNvSpPr/>
          <p:nvPr/>
        </p:nvSpPr>
        <p:spPr>
          <a:xfrm rot="10800000">
            <a:off x="4763" y="3522078"/>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574" name="Google Shape;1574;p74"/>
          <p:cNvSpPr/>
          <p:nvPr/>
        </p:nvSpPr>
        <p:spPr>
          <a:xfrm>
            <a:off x="541905" y="353636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575" name="Google Shape;1575;p74"/>
          <p:cNvSpPr/>
          <p:nvPr/>
        </p:nvSpPr>
        <p:spPr>
          <a:xfrm>
            <a:off x="0" y="407827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576" name="Google Shape;1576;p74"/>
          <p:cNvSpPr/>
          <p:nvPr/>
        </p:nvSpPr>
        <p:spPr>
          <a:xfrm rot="10800000">
            <a:off x="0" y="462017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577" name="Google Shape;1577;p74"/>
          <p:cNvSpPr/>
          <p:nvPr/>
        </p:nvSpPr>
        <p:spPr>
          <a:xfrm rot="-5400000">
            <a:off x="541905" y="4620174"/>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578" name="Google Shape;1578;p74"/>
          <p:cNvSpPr/>
          <p:nvPr/>
        </p:nvSpPr>
        <p:spPr>
          <a:xfrm rot="10800000">
            <a:off x="1660875" y="46344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579" name="Google Shape;1579;p74"/>
          <p:cNvSpPr/>
          <p:nvPr/>
        </p:nvSpPr>
        <p:spPr>
          <a:xfrm>
            <a:off x="1660875" y="409255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580" name="Google Shape;1580;p74"/>
          <p:cNvSpPr/>
          <p:nvPr/>
        </p:nvSpPr>
        <p:spPr>
          <a:xfrm rot="5400000">
            <a:off x="2202780" y="4634462"/>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grpSp>
        <p:nvGrpSpPr>
          <p:cNvPr id="1581" name="Google Shape;1581;p74"/>
          <p:cNvGrpSpPr/>
          <p:nvPr/>
        </p:nvGrpSpPr>
        <p:grpSpPr>
          <a:xfrm>
            <a:off x="6566867" y="2737518"/>
            <a:ext cx="4418697" cy="4422829"/>
            <a:chOff x="13508" y="0"/>
            <a:chExt cx="11783193" cy="11794210"/>
          </a:xfrm>
        </p:grpSpPr>
        <p:grpSp>
          <p:nvGrpSpPr>
            <p:cNvPr id="1582" name="Google Shape;1582;p74"/>
            <p:cNvGrpSpPr/>
            <p:nvPr/>
          </p:nvGrpSpPr>
          <p:grpSpPr>
            <a:xfrm rot="2700000">
              <a:off x="1676025" y="2799203"/>
              <a:ext cx="9887226" cy="4755720"/>
              <a:chOff x="0" y="0"/>
              <a:chExt cx="660400" cy="317650"/>
            </a:xfrm>
          </p:grpSpPr>
          <p:sp>
            <p:nvSpPr>
              <p:cNvPr id="1583" name="Google Shape;1583;p74"/>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84" name="Google Shape;1584;p74"/>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585" name="Google Shape;1585;p74"/>
            <p:cNvCxnSpPr/>
            <p:nvPr/>
          </p:nvCxnSpPr>
          <p:spPr>
            <a:xfrm>
              <a:off x="1060010" y="3892256"/>
              <a:ext cx="6913500" cy="6843600"/>
            </a:xfrm>
            <a:prstGeom prst="straightConnector1">
              <a:avLst/>
            </a:prstGeom>
            <a:noFill/>
            <a:ln cap="flat" cmpd="sng" w="38100">
              <a:solidFill>
                <a:srgbClr val="8CA9AD"/>
              </a:solidFill>
              <a:prstDash val="solid"/>
              <a:round/>
              <a:headEnd len="sm" w="sm" type="none"/>
              <a:tailEnd len="sm" w="sm" type="none"/>
            </a:ln>
          </p:spPr>
        </p:cxnSp>
        <p:cxnSp>
          <p:nvCxnSpPr>
            <p:cNvPr id="1586" name="Google Shape;1586;p74"/>
            <p:cNvCxnSpPr/>
            <p:nvPr/>
          </p:nvCxnSpPr>
          <p:spPr>
            <a:xfrm>
              <a:off x="774748" y="4309159"/>
              <a:ext cx="6718500" cy="6718500"/>
            </a:xfrm>
            <a:prstGeom prst="straightConnector1">
              <a:avLst/>
            </a:prstGeom>
            <a:noFill/>
            <a:ln cap="flat" cmpd="sng" w="38100">
              <a:solidFill>
                <a:srgbClr val="8CA9AD"/>
              </a:solidFill>
              <a:prstDash val="solid"/>
              <a:round/>
              <a:headEnd len="sm" w="sm" type="none"/>
              <a:tailEnd len="sm" w="sm" type="none"/>
            </a:ln>
          </p:spPr>
        </p:cxnSp>
        <p:cxnSp>
          <p:nvCxnSpPr>
            <p:cNvPr id="1587" name="Google Shape;1587;p74"/>
            <p:cNvCxnSpPr/>
            <p:nvPr/>
          </p:nvCxnSpPr>
          <p:spPr>
            <a:xfrm>
              <a:off x="535279" y="4787119"/>
              <a:ext cx="6489600" cy="6489600"/>
            </a:xfrm>
            <a:prstGeom prst="straightConnector1">
              <a:avLst/>
            </a:prstGeom>
            <a:noFill/>
            <a:ln cap="flat" cmpd="sng" w="38100">
              <a:solidFill>
                <a:srgbClr val="8CA9AD"/>
              </a:solidFill>
              <a:prstDash val="solid"/>
              <a:round/>
              <a:headEnd len="sm" w="sm" type="none"/>
              <a:tailEnd len="sm" w="sm" type="none"/>
            </a:ln>
          </p:spPr>
        </p:cxnSp>
        <p:cxnSp>
          <p:nvCxnSpPr>
            <p:cNvPr id="1588" name="Google Shape;1588;p74"/>
            <p:cNvCxnSpPr/>
            <p:nvPr/>
          </p:nvCxnSpPr>
          <p:spPr>
            <a:xfrm>
              <a:off x="366406" y="5302142"/>
              <a:ext cx="6254100" cy="6254100"/>
            </a:xfrm>
            <a:prstGeom prst="straightConnector1">
              <a:avLst/>
            </a:prstGeom>
            <a:noFill/>
            <a:ln cap="flat" cmpd="sng" w="38100">
              <a:solidFill>
                <a:srgbClr val="8CA9AD"/>
              </a:solidFill>
              <a:prstDash val="solid"/>
              <a:round/>
              <a:headEnd len="sm" w="sm" type="none"/>
              <a:tailEnd len="sm" w="sm" type="none"/>
            </a:ln>
          </p:spPr>
        </p:cxnSp>
        <p:cxnSp>
          <p:nvCxnSpPr>
            <p:cNvPr id="1589" name="Google Shape;1589;p74"/>
            <p:cNvCxnSpPr/>
            <p:nvPr/>
          </p:nvCxnSpPr>
          <p:spPr>
            <a:xfrm>
              <a:off x="174601" y="5888378"/>
              <a:ext cx="5796900" cy="5796900"/>
            </a:xfrm>
            <a:prstGeom prst="straightConnector1">
              <a:avLst/>
            </a:prstGeom>
            <a:noFill/>
            <a:ln cap="flat" cmpd="sng" w="38100">
              <a:solidFill>
                <a:srgbClr val="8CA9AD"/>
              </a:solidFill>
              <a:prstDash val="solid"/>
              <a:round/>
              <a:headEnd len="sm" w="sm" type="none"/>
              <a:tailEnd len="sm" w="sm" type="none"/>
            </a:ln>
          </p:spPr>
        </p:cxnSp>
        <p:cxnSp>
          <p:nvCxnSpPr>
            <p:cNvPr id="1590" name="Google Shape;1590;p74"/>
            <p:cNvCxnSpPr/>
            <p:nvPr/>
          </p:nvCxnSpPr>
          <p:spPr>
            <a:xfrm>
              <a:off x="13508" y="6480010"/>
              <a:ext cx="5284800" cy="5314200"/>
            </a:xfrm>
            <a:prstGeom prst="straightConnector1">
              <a:avLst/>
            </a:prstGeom>
            <a:noFill/>
            <a:ln cap="flat" cmpd="sng" w="38100">
              <a:solidFill>
                <a:srgbClr val="8CA9AD"/>
              </a:solidFill>
              <a:prstDash val="solid"/>
              <a:round/>
              <a:headEnd len="sm" w="sm" type="none"/>
              <a:tailEnd len="sm" w="sm" type="none"/>
            </a:ln>
          </p:spPr>
        </p:cxnSp>
        <p:cxnSp>
          <p:nvCxnSpPr>
            <p:cNvPr id="1591" name="Google Shape;1591;p74"/>
            <p:cNvCxnSpPr/>
            <p:nvPr/>
          </p:nvCxnSpPr>
          <p:spPr>
            <a:xfrm>
              <a:off x="47865" y="7228854"/>
              <a:ext cx="4503300" cy="4480200"/>
            </a:xfrm>
            <a:prstGeom prst="straightConnector1">
              <a:avLst/>
            </a:prstGeom>
            <a:noFill/>
            <a:ln cap="flat" cmpd="sng" w="38100">
              <a:solidFill>
                <a:srgbClr val="8CA9AD"/>
              </a:solidFill>
              <a:prstDash val="solid"/>
              <a:round/>
              <a:headEnd len="sm" w="sm" type="none"/>
              <a:tailEnd len="sm" w="sm" type="none"/>
            </a:ln>
          </p:spPr>
        </p:cxnSp>
        <p:cxnSp>
          <p:nvCxnSpPr>
            <p:cNvPr id="1592" name="Google Shape;1592;p74"/>
            <p:cNvCxnSpPr/>
            <p:nvPr/>
          </p:nvCxnSpPr>
          <p:spPr>
            <a:xfrm>
              <a:off x="165620" y="8131631"/>
              <a:ext cx="3504900" cy="3562500"/>
            </a:xfrm>
            <a:prstGeom prst="straightConnector1">
              <a:avLst/>
            </a:prstGeom>
            <a:noFill/>
            <a:ln cap="flat" cmpd="sng" w="38100">
              <a:solidFill>
                <a:srgbClr val="8CA9AD"/>
              </a:solidFill>
              <a:prstDash val="solid"/>
              <a:round/>
              <a:headEnd len="sm" w="sm" type="none"/>
              <a:tailEnd len="sm" w="sm" type="none"/>
            </a:ln>
          </p:spPr>
        </p:cxnSp>
        <p:cxnSp>
          <p:nvCxnSpPr>
            <p:cNvPr id="1593" name="Google Shape;1593;p74"/>
            <p:cNvCxnSpPr/>
            <p:nvPr/>
          </p:nvCxnSpPr>
          <p:spPr>
            <a:xfrm>
              <a:off x="676661" y="9346264"/>
              <a:ext cx="1790100" cy="1790100"/>
            </a:xfrm>
            <a:prstGeom prst="straightConnector1">
              <a:avLst/>
            </a:prstGeom>
            <a:noFill/>
            <a:ln cap="flat" cmpd="sng" w="38100">
              <a:solidFill>
                <a:srgbClr val="8CA9AD"/>
              </a:solidFill>
              <a:prstDash val="solid"/>
              <a:round/>
              <a:headEnd len="sm" w="sm" type="none"/>
              <a:tailEnd len="sm" w="sm" type="none"/>
            </a:ln>
          </p:spPr>
        </p:cxnSp>
      </p:grpSp>
      <p:grpSp>
        <p:nvGrpSpPr>
          <p:cNvPr id="1594" name="Google Shape;1594;p74"/>
          <p:cNvGrpSpPr/>
          <p:nvPr/>
        </p:nvGrpSpPr>
        <p:grpSpPr>
          <a:xfrm>
            <a:off x="-1311940" y="-2596482"/>
            <a:ext cx="4418697" cy="4422829"/>
            <a:chOff x="13508" y="0"/>
            <a:chExt cx="11783193" cy="11794210"/>
          </a:xfrm>
        </p:grpSpPr>
        <p:grpSp>
          <p:nvGrpSpPr>
            <p:cNvPr id="1595" name="Google Shape;1595;p74"/>
            <p:cNvGrpSpPr/>
            <p:nvPr/>
          </p:nvGrpSpPr>
          <p:grpSpPr>
            <a:xfrm rot="2700000">
              <a:off x="1676025" y="2799203"/>
              <a:ext cx="9887226" cy="4755720"/>
              <a:chOff x="0" y="0"/>
              <a:chExt cx="660400" cy="317650"/>
            </a:xfrm>
          </p:grpSpPr>
          <p:sp>
            <p:nvSpPr>
              <p:cNvPr id="1596" name="Google Shape;1596;p74"/>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97" name="Google Shape;1597;p74"/>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598" name="Google Shape;1598;p74"/>
            <p:cNvCxnSpPr/>
            <p:nvPr/>
          </p:nvCxnSpPr>
          <p:spPr>
            <a:xfrm>
              <a:off x="1060010" y="3892256"/>
              <a:ext cx="6913500" cy="6843600"/>
            </a:xfrm>
            <a:prstGeom prst="straightConnector1">
              <a:avLst/>
            </a:prstGeom>
            <a:noFill/>
            <a:ln cap="flat" cmpd="sng" w="38100">
              <a:solidFill>
                <a:srgbClr val="8CA9AD"/>
              </a:solidFill>
              <a:prstDash val="solid"/>
              <a:round/>
              <a:headEnd len="sm" w="sm" type="none"/>
              <a:tailEnd len="sm" w="sm" type="none"/>
            </a:ln>
          </p:spPr>
        </p:cxnSp>
        <p:cxnSp>
          <p:nvCxnSpPr>
            <p:cNvPr id="1599" name="Google Shape;1599;p74"/>
            <p:cNvCxnSpPr/>
            <p:nvPr/>
          </p:nvCxnSpPr>
          <p:spPr>
            <a:xfrm>
              <a:off x="774748" y="4309159"/>
              <a:ext cx="6718500" cy="6718500"/>
            </a:xfrm>
            <a:prstGeom prst="straightConnector1">
              <a:avLst/>
            </a:prstGeom>
            <a:noFill/>
            <a:ln cap="flat" cmpd="sng" w="38100">
              <a:solidFill>
                <a:srgbClr val="8CA9AD"/>
              </a:solidFill>
              <a:prstDash val="solid"/>
              <a:round/>
              <a:headEnd len="sm" w="sm" type="none"/>
              <a:tailEnd len="sm" w="sm" type="none"/>
            </a:ln>
          </p:spPr>
        </p:cxnSp>
        <p:cxnSp>
          <p:nvCxnSpPr>
            <p:cNvPr id="1600" name="Google Shape;1600;p74"/>
            <p:cNvCxnSpPr/>
            <p:nvPr/>
          </p:nvCxnSpPr>
          <p:spPr>
            <a:xfrm>
              <a:off x="535279" y="4787119"/>
              <a:ext cx="6489600" cy="6489600"/>
            </a:xfrm>
            <a:prstGeom prst="straightConnector1">
              <a:avLst/>
            </a:prstGeom>
            <a:noFill/>
            <a:ln cap="flat" cmpd="sng" w="38100">
              <a:solidFill>
                <a:srgbClr val="8CA9AD"/>
              </a:solidFill>
              <a:prstDash val="solid"/>
              <a:round/>
              <a:headEnd len="sm" w="sm" type="none"/>
              <a:tailEnd len="sm" w="sm" type="none"/>
            </a:ln>
          </p:spPr>
        </p:cxnSp>
        <p:cxnSp>
          <p:nvCxnSpPr>
            <p:cNvPr id="1601" name="Google Shape;1601;p74"/>
            <p:cNvCxnSpPr/>
            <p:nvPr/>
          </p:nvCxnSpPr>
          <p:spPr>
            <a:xfrm>
              <a:off x="366406" y="5302142"/>
              <a:ext cx="6254100" cy="6254100"/>
            </a:xfrm>
            <a:prstGeom prst="straightConnector1">
              <a:avLst/>
            </a:prstGeom>
            <a:noFill/>
            <a:ln cap="flat" cmpd="sng" w="38100">
              <a:solidFill>
                <a:srgbClr val="8CA9AD"/>
              </a:solidFill>
              <a:prstDash val="solid"/>
              <a:round/>
              <a:headEnd len="sm" w="sm" type="none"/>
              <a:tailEnd len="sm" w="sm" type="none"/>
            </a:ln>
          </p:spPr>
        </p:cxnSp>
        <p:cxnSp>
          <p:nvCxnSpPr>
            <p:cNvPr id="1602" name="Google Shape;1602;p74"/>
            <p:cNvCxnSpPr/>
            <p:nvPr/>
          </p:nvCxnSpPr>
          <p:spPr>
            <a:xfrm>
              <a:off x="174601" y="5888378"/>
              <a:ext cx="5796900" cy="5796900"/>
            </a:xfrm>
            <a:prstGeom prst="straightConnector1">
              <a:avLst/>
            </a:prstGeom>
            <a:noFill/>
            <a:ln cap="flat" cmpd="sng" w="38100">
              <a:solidFill>
                <a:srgbClr val="8CA9AD"/>
              </a:solidFill>
              <a:prstDash val="solid"/>
              <a:round/>
              <a:headEnd len="sm" w="sm" type="none"/>
              <a:tailEnd len="sm" w="sm" type="none"/>
            </a:ln>
          </p:spPr>
        </p:cxnSp>
        <p:cxnSp>
          <p:nvCxnSpPr>
            <p:cNvPr id="1603" name="Google Shape;1603;p74"/>
            <p:cNvCxnSpPr/>
            <p:nvPr/>
          </p:nvCxnSpPr>
          <p:spPr>
            <a:xfrm>
              <a:off x="13508" y="6480010"/>
              <a:ext cx="5284800" cy="5314200"/>
            </a:xfrm>
            <a:prstGeom prst="straightConnector1">
              <a:avLst/>
            </a:prstGeom>
            <a:noFill/>
            <a:ln cap="flat" cmpd="sng" w="38100">
              <a:solidFill>
                <a:srgbClr val="8CA9AD"/>
              </a:solidFill>
              <a:prstDash val="solid"/>
              <a:round/>
              <a:headEnd len="sm" w="sm" type="none"/>
              <a:tailEnd len="sm" w="sm" type="none"/>
            </a:ln>
          </p:spPr>
        </p:cxnSp>
        <p:cxnSp>
          <p:nvCxnSpPr>
            <p:cNvPr id="1604" name="Google Shape;1604;p74"/>
            <p:cNvCxnSpPr/>
            <p:nvPr/>
          </p:nvCxnSpPr>
          <p:spPr>
            <a:xfrm>
              <a:off x="47865" y="7228854"/>
              <a:ext cx="4503300" cy="4480200"/>
            </a:xfrm>
            <a:prstGeom prst="straightConnector1">
              <a:avLst/>
            </a:prstGeom>
            <a:noFill/>
            <a:ln cap="flat" cmpd="sng" w="38100">
              <a:solidFill>
                <a:srgbClr val="8CA9AD"/>
              </a:solidFill>
              <a:prstDash val="solid"/>
              <a:round/>
              <a:headEnd len="sm" w="sm" type="none"/>
              <a:tailEnd len="sm" w="sm" type="none"/>
            </a:ln>
          </p:spPr>
        </p:cxnSp>
        <p:cxnSp>
          <p:nvCxnSpPr>
            <p:cNvPr id="1605" name="Google Shape;1605;p74"/>
            <p:cNvCxnSpPr/>
            <p:nvPr/>
          </p:nvCxnSpPr>
          <p:spPr>
            <a:xfrm>
              <a:off x="165620" y="8131631"/>
              <a:ext cx="3504900" cy="3562500"/>
            </a:xfrm>
            <a:prstGeom prst="straightConnector1">
              <a:avLst/>
            </a:prstGeom>
            <a:noFill/>
            <a:ln cap="flat" cmpd="sng" w="38100">
              <a:solidFill>
                <a:srgbClr val="8CA9AD"/>
              </a:solidFill>
              <a:prstDash val="solid"/>
              <a:round/>
              <a:headEnd len="sm" w="sm" type="none"/>
              <a:tailEnd len="sm" w="sm" type="none"/>
            </a:ln>
          </p:spPr>
        </p:cxnSp>
        <p:cxnSp>
          <p:nvCxnSpPr>
            <p:cNvPr id="1606" name="Google Shape;1606;p74"/>
            <p:cNvCxnSpPr/>
            <p:nvPr/>
          </p:nvCxnSpPr>
          <p:spPr>
            <a:xfrm>
              <a:off x="676661" y="9346264"/>
              <a:ext cx="1790100" cy="1790100"/>
            </a:xfrm>
            <a:prstGeom prst="straightConnector1">
              <a:avLst/>
            </a:prstGeom>
            <a:noFill/>
            <a:ln cap="flat" cmpd="sng" w="38100">
              <a:solidFill>
                <a:srgbClr val="8CA9AD"/>
              </a:solidFill>
              <a:prstDash val="solid"/>
              <a:round/>
              <a:headEnd len="sm" w="sm" type="none"/>
              <a:tailEnd len="sm" w="sm" type="none"/>
            </a:ln>
          </p:spPr>
        </p:cxn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grpSp>
        <p:nvGrpSpPr>
          <p:cNvPr id="1611" name="Google Shape;1611;p75"/>
          <p:cNvGrpSpPr/>
          <p:nvPr/>
        </p:nvGrpSpPr>
        <p:grpSpPr>
          <a:xfrm rot="2700000">
            <a:off x="-1583357" y="-2170779"/>
            <a:ext cx="3707675" cy="1783378"/>
            <a:chOff x="0" y="0"/>
            <a:chExt cx="660400" cy="317650"/>
          </a:xfrm>
        </p:grpSpPr>
        <p:sp>
          <p:nvSpPr>
            <p:cNvPr id="1612" name="Google Shape;1612;p75"/>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13" name="Google Shape;1613;p75"/>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614" name="Google Shape;1614;p75"/>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1615" name="Google Shape;1615;p75"/>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1616" name="Google Shape;1616;p75"/>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1617" name="Google Shape;1617;p75"/>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1618" name="Google Shape;1618;p75"/>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1619" name="Google Shape;1619;p75"/>
          <p:cNvSpPr txBox="1"/>
          <p:nvPr/>
        </p:nvSpPr>
        <p:spPr>
          <a:xfrm>
            <a:off x="1084125" y="183300"/>
            <a:ext cx="6780000" cy="4572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3000">
                <a:solidFill>
                  <a:srgbClr val="227C9D"/>
                </a:solidFill>
              </a:rPr>
              <a:t>Homepage</a:t>
            </a:r>
            <a:endParaRPr b="1" sz="3000">
              <a:solidFill>
                <a:srgbClr val="227C9D"/>
              </a:solidFill>
            </a:endParaRPr>
          </a:p>
        </p:txBody>
      </p:sp>
      <p:sp>
        <p:nvSpPr>
          <p:cNvPr id="1620" name="Google Shape;1620;p75"/>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621" name="Google Shape;1621;p75"/>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622" name="Google Shape;1622;p75"/>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623" name="Google Shape;1623;p75"/>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624" name="Google Shape;1624;p75"/>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1625" name="Google Shape;1625;p75"/>
          <p:cNvPicPr preferRelativeResize="0"/>
          <p:nvPr/>
        </p:nvPicPr>
        <p:blipFill>
          <a:blip r:embed="rId6">
            <a:alphaModFix/>
          </a:blip>
          <a:stretch>
            <a:fillRect/>
          </a:stretch>
        </p:blipFill>
        <p:spPr>
          <a:xfrm>
            <a:off x="930626" y="738490"/>
            <a:ext cx="6682255" cy="417641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grpSp>
        <p:nvGrpSpPr>
          <p:cNvPr id="1630" name="Google Shape;1630;p76"/>
          <p:cNvGrpSpPr/>
          <p:nvPr/>
        </p:nvGrpSpPr>
        <p:grpSpPr>
          <a:xfrm rot="2700000">
            <a:off x="-1583357" y="-2170779"/>
            <a:ext cx="3707675" cy="1783378"/>
            <a:chOff x="0" y="0"/>
            <a:chExt cx="660400" cy="317650"/>
          </a:xfrm>
        </p:grpSpPr>
        <p:sp>
          <p:nvSpPr>
            <p:cNvPr id="1631" name="Google Shape;1631;p76"/>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32" name="Google Shape;1632;p76"/>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633" name="Google Shape;1633;p76"/>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1634" name="Google Shape;1634;p76"/>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1635" name="Google Shape;1635;p76"/>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1636" name="Google Shape;1636;p76"/>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1637" name="Google Shape;1637;p76"/>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1638" name="Google Shape;1638;p76"/>
          <p:cNvSpPr txBox="1"/>
          <p:nvPr/>
        </p:nvSpPr>
        <p:spPr>
          <a:xfrm>
            <a:off x="1084125" y="183300"/>
            <a:ext cx="6780000" cy="4572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3000">
                <a:solidFill>
                  <a:srgbClr val="227C9D"/>
                </a:solidFill>
              </a:rPr>
              <a:t>Login page</a:t>
            </a:r>
            <a:endParaRPr b="1" sz="3000">
              <a:solidFill>
                <a:srgbClr val="227C9D"/>
              </a:solidFill>
            </a:endParaRPr>
          </a:p>
        </p:txBody>
      </p:sp>
      <p:sp>
        <p:nvSpPr>
          <p:cNvPr id="1639" name="Google Shape;1639;p76"/>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640" name="Google Shape;1640;p76"/>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641" name="Google Shape;1641;p76"/>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642" name="Google Shape;1642;p76"/>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643" name="Google Shape;1643;p76"/>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1644" name="Google Shape;1644;p76"/>
          <p:cNvPicPr preferRelativeResize="0"/>
          <p:nvPr/>
        </p:nvPicPr>
        <p:blipFill>
          <a:blip r:embed="rId6">
            <a:alphaModFix/>
          </a:blip>
          <a:stretch>
            <a:fillRect/>
          </a:stretch>
        </p:blipFill>
        <p:spPr>
          <a:xfrm>
            <a:off x="1230876" y="792890"/>
            <a:ext cx="6682256" cy="417641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grpSp>
        <p:nvGrpSpPr>
          <p:cNvPr id="1649" name="Google Shape;1649;p77"/>
          <p:cNvGrpSpPr/>
          <p:nvPr/>
        </p:nvGrpSpPr>
        <p:grpSpPr>
          <a:xfrm rot="2700000">
            <a:off x="-1583357" y="-2170779"/>
            <a:ext cx="3707675" cy="1783378"/>
            <a:chOff x="0" y="0"/>
            <a:chExt cx="660400" cy="317650"/>
          </a:xfrm>
        </p:grpSpPr>
        <p:sp>
          <p:nvSpPr>
            <p:cNvPr id="1650" name="Google Shape;1650;p77"/>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51" name="Google Shape;1651;p77"/>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652" name="Google Shape;1652;p77"/>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1653" name="Google Shape;1653;p77"/>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1654" name="Google Shape;1654;p77"/>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1655" name="Google Shape;1655;p77"/>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1656" name="Google Shape;1656;p77"/>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1657" name="Google Shape;1657;p77"/>
          <p:cNvSpPr txBox="1"/>
          <p:nvPr/>
        </p:nvSpPr>
        <p:spPr>
          <a:xfrm>
            <a:off x="1084125" y="183300"/>
            <a:ext cx="6780000" cy="4572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3000">
                <a:solidFill>
                  <a:srgbClr val="227C9D"/>
                </a:solidFill>
              </a:rPr>
              <a:t>Profile view</a:t>
            </a:r>
            <a:endParaRPr b="1" sz="3000">
              <a:solidFill>
                <a:srgbClr val="227C9D"/>
              </a:solidFill>
            </a:endParaRPr>
          </a:p>
        </p:txBody>
      </p:sp>
      <p:sp>
        <p:nvSpPr>
          <p:cNvPr id="1658" name="Google Shape;1658;p77"/>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659" name="Google Shape;1659;p77"/>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660" name="Google Shape;1660;p77"/>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661" name="Google Shape;1661;p77"/>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662" name="Google Shape;1662;p77"/>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1663" name="Google Shape;1663;p77"/>
          <p:cNvPicPr preferRelativeResize="0"/>
          <p:nvPr/>
        </p:nvPicPr>
        <p:blipFill>
          <a:blip r:embed="rId6">
            <a:alphaModFix/>
          </a:blip>
          <a:stretch>
            <a:fillRect/>
          </a:stretch>
        </p:blipFill>
        <p:spPr>
          <a:xfrm>
            <a:off x="1186739" y="764590"/>
            <a:ext cx="6682256" cy="417641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grpSp>
        <p:nvGrpSpPr>
          <p:cNvPr id="1668" name="Google Shape;1668;p78"/>
          <p:cNvGrpSpPr/>
          <p:nvPr/>
        </p:nvGrpSpPr>
        <p:grpSpPr>
          <a:xfrm rot="2700000">
            <a:off x="-1583357" y="-2170779"/>
            <a:ext cx="3707675" cy="1783378"/>
            <a:chOff x="0" y="0"/>
            <a:chExt cx="660400" cy="317650"/>
          </a:xfrm>
        </p:grpSpPr>
        <p:sp>
          <p:nvSpPr>
            <p:cNvPr id="1669" name="Google Shape;1669;p78"/>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70" name="Google Shape;1670;p78"/>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671" name="Google Shape;1671;p78"/>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1672" name="Google Shape;1672;p78"/>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1673" name="Google Shape;1673;p78"/>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1674" name="Google Shape;1674;p78"/>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1675" name="Google Shape;1675;p78"/>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1676" name="Google Shape;1676;p78"/>
          <p:cNvSpPr txBox="1"/>
          <p:nvPr/>
        </p:nvSpPr>
        <p:spPr>
          <a:xfrm>
            <a:off x="1084125" y="183300"/>
            <a:ext cx="6780000" cy="4572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3000">
                <a:solidFill>
                  <a:srgbClr val="227C9D"/>
                </a:solidFill>
              </a:rPr>
              <a:t>Book</a:t>
            </a:r>
            <a:endParaRPr b="1" sz="3000">
              <a:solidFill>
                <a:srgbClr val="227C9D"/>
              </a:solidFill>
            </a:endParaRPr>
          </a:p>
        </p:txBody>
      </p:sp>
      <p:sp>
        <p:nvSpPr>
          <p:cNvPr id="1677" name="Google Shape;1677;p78"/>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678" name="Google Shape;1678;p78"/>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679" name="Google Shape;1679;p78"/>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680" name="Google Shape;1680;p78"/>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681" name="Google Shape;1681;p78"/>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1682" name="Google Shape;1682;p78"/>
          <p:cNvPicPr preferRelativeResize="0"/>
          <p:nvPr/>
        </p:nvPicPr>
        <p:blipFill>
          <a:blip r:embed="rId6">
            <a:alphaModFix/>
          </a:blip>
          <a:stretch>
            <a:fillRect/>
          </a:stretch>
        </p:blipFill>
        <p:spPr>
          <a:xfrm>
            <a:off x="930626" y="814690"/>
            <a:ext cx="6682256" cy="417641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6" name="Shape 1686"/>
        <p:cNvGrpSpPr/>
        <p:nvPr/>
      </p:nvGrpSpPr>
      <p:grpSpPr>
        <a:xfrm>
          <a:off x="0" y="0"/>
          <a:ext cx="0" cy="0"/>
          <a:chOff x="0" y="0"/>
          <a:chExt cx="0" cy="0"/>
        </a:xfrm>
      </p:grpSpPr>
      <p:grpSp>
        <p:nvGrpSpPr>
          <p:cNvPr id="1687" name="Google Shape;1687;p79"/>
          <p:cNvGrpSpPr/>
          <p:nvPr/>
        </p:nvGrpSpPr>
        <p:grpSpPr>
          <a:xfrm rot="2700000">
            <a:off x="-1583357" y="-2170779"/>
            <a:ext cx="3707675" cy="1783378"/>
            <a:chOff x="0" y="0"/>
            <a:chExt cx="660400" cy="317650"/>
          </a:xfrm>
        </p:grpSpPr>
        <p:sp>
          <p:nvSpPr>
            <p:cNvPr id="1688" name="Google Shape;1688;p79"/>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89" name="Google Shape;1689;p79"/>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690" name="Google Shape;1690;p79"/>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1691" name="Google Shape;1691;p79"/>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1692" name="Google Shape;1692;p79"/>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1693" name="Google Shape;1693;p79"/>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1694" name="Google Shape;1694;p79"/>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1695" name="Google Shape;1695;p79"/>
          <p:cNvSpPr txBox="1"/>
          <p:nvPr/>
        </p:nvSpPr>
        <p:spPr>
          <a:xfrm>
            <a:off x="1084125" y="183300"/>
            <a:ext cx="6780000" cy="4572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3000">
                <a:solidFill>
                  <a:srgbClr val="227C9D"/>
                </a:solidFill>
              </a:rPr>
              <a:t>Upload book</a:t>
            </a:r>
            <a:endParaRPr b="1" sz="3000">
              <a:solidFill>
                <a:srgbClr val="227C9D"/>
              </a:solidFill>
            </a:endParaRPr>
          </a:p>
        </p:txBody>
      </p:sp>
      <p:sp>
        <p:nvSpPr>
          <p:cNvPr id="1696" name="Google Shape;1696;p79"/>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697" name="Google Shape;1697;p79"/>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698" name="Google Shape;1698;p79"/>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699" name="Google Shape;1699;p79"/>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700" name="Google Shape;1700;p79"/>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1701" name="Google Shape;1701;p79"/>
          <p:cNvPicPr preferRelativeResize="0"/>
          <p:nvPr/>
        </p:nvPicPr>
        <p:blipFill>
          <a:blip r:embed="rId6">
            <a:alphaModFix/>
          </a:blip>
          <a:stretch>
            <a:fillRect/>
          </a:stretch>
        </p:blipFill>
        <p:spPr>
          <a:xfrm>
            <a:off x="1230876" y="764590"/>
            <a:ext cx="6682256" cy="417641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grpSp>
        <p:nvGrpSpPr>
          <p:cNvPr id="1706" name="Google Shape;1706;p80"/>
          <p:cNvGrpSpPr/>
          <p:nvPr/>
        </p:nvGrpSpPr>
        <p:grpSpPr>
          <a:xfrm rot="2700000">
            <a:off x="-1583357" y="-2170779"/>
            <a:ext cx="3707675" cy="1783378"/>
            <a:chOff x="0" y="0"/>
            <a:chExt cx="660400" cy="317650"/>
          </a:xfrm>
        </p:grpSpPr>
        <p:sp>
          <p:nvSpPr>
            <p:cNvPr id="1707" name="Google Shape;1707;p80"/>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08" name="Google Shape;1708;p80"/>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709" name="Google Shape;1709;p80"/>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1710" name="Google Shape;1710;p80"/>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1711" name="Google Shape;1711;p80"/>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1712" name="Google Shape;1712;p80"/>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1713" name="Google Shape;1713;p80"/>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1714" name="Google Shape;1714;p80"/>
          <p:cNvSpPr txBox="1"/>
          <p:nvPr/>
        </p:nvSpPr>
        <p:spPr>
          <a:xfrm>
            <a:off x="1084125" y="183300"/>
            <a:ext cx="6780000" cy="4572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3000">
                <a:solidFill>
                  <a:srgbClr val="227C9D"/>
                </a:solidFill>
              </a:rPr>
              <a:t>References</a:t>
            </a:r>
            <a:endParaRPr b="1" sz="3000">
              <a:solidFill>
                <a:srgbClr val="227C9D"/>
              </a:solidFill>
            </a:endParaRPr>
          </a:p>
        </p:txBody>
      </p:sp>
      <p:sp>
        <p:nvSpPr>
          <p:cNvPr id="1715" name="Google Shape;1715;p80"/>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716" name="Google Shape;1716;p80"/>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717" name="Google Shape;1717;p80"/>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718" name="Google Shape;1718;p80"/>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719" name="Google Shape;1719;p80"/>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720" name="Google Shape;1720;p80"/>
          <p:cNvSpPr txBox="1"/>
          <p:nvPr/>
        </p:nvSpPr>
        <p:spPr>
          <a:xfrm>
            <a:off x="1135575" y="1008300"/>
            <a:ext cx="61821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DM Sans"/>
              <a:buChar char="●"/>
            </a:pPr>
            <a:r>
              <a:rPr lang="en" u="sng">
                <a:solidFill>
                  <a:schemeClr val="hlink"/>
                </a:solidFill>
                <a:latin typeface="DM Sans"/>
                <a:ea typeface="DM Sans"/>
                <a:cs typeface="DM Sans"/>
                <a:sym typeface="DM Sans"/>
                <a:hlinkClick r:id="rId6"/>
              </a:rPr>
              <a:t>http://librarygenesis.rs/</a:t>
            </a:r>
            <a:r>
              <a:rPr lang="en">
                <a:latin typeface="DM Sans"/>
                <a:ea typeface="DM Sans"/>
                <a:cs typeface="DM Sans"/>
                <a:sym typeface="DM Sans"/>
              </a:rPr>
              <a:t> </a:t>
            </a:r>
            <a:endParaRPr>
              <a:latin typeface="DM Sans"/>
              <a:ea typeface="DM Sans"/>
              <a:cs typeface="DM Sans"/>
              <a:sym typeface="DM Sans"/>
            </a:endParaRPr>
          </a:p>
          <a:p>
            <a:pPr indent="-317500" lvl="0" marL="457200" rtl="0" algn="l">
              <a:lnSpc>
                <a:spcPct val="150000"/>
              </a:lnSpc>
              <a:spcBef>
                <a:spcPts val="0"/>
              </a:spcBef>
              <a:spcAft>
                <a:spcPts val="0"/>
              </a:spcAft>
              <a:buSzPts val="1400"/>
              <a:buFont typeface="DM Sans"/>
              <a:buChar char="●"/>
            </a:pPr>
            <a:r>
              <a:rPr lang="en" u="sng">
                <a:solidFill>
                  <a:schemeClr val="hlink"/>
                </a:solidFill>
                <a:latin typeface="DM Sans"/>
                <a:ea typeface="DM Sans"/>
                <a:cs typeface="DM Sans"/>
                <a:sym typeface="DM Sans"/>
                <a:hlinkClick r:id="rId7"/>
              </a:rPr>
              <a:t>https://www.django-rest-framework.org/</a:t>
            </a:r>
            <a:r>
              <a:rPr lang="en">
                <a:latin typeface="DM Sans"/>
                <a:ea typeface="DM Sans"/>
                <a:cs typeface="DM Sans"/>
                <a:sym typeface="DM Sans"/>
              </a:rPr>
              <a:t> </a:t>
            </a:r>
            <a:endParaRPr>
              <a:latin typeface="DM Sans"/>
              <a:ea typeface="DM Sans"/>
              <a:cs typeface="DM Sans"/>
              <a:sym typeface="DM Sans"/>
            </a:endParaRPr>
          </a:p>
          <a:p>
            <a:pPr indent="-317500" lvl="0" marL="457200" rtl="0" algn="l">
              <a:lnSpc>
                <a:spcPct val="150000"/>
              </a:lnSpc>
              <a:spcBef>
                <a:spcPts val="0"/>
              </a:spcBef>
              <a:spcAft>
                <a:spcPts val="0"/>
              </a:spcAft>
              <a:buSzPts val="1400"/>
              <a:buFont typeface="DM Sans"/>
              <a:buChar char="●"/>
            </a:pPr>
            <a:r>
              <a:rPr lang="en" u="sng">
                <a:solidFill>
                  <a:schemeClr val="hlink"/>
                </a:solidFill>
                <a:latin typeface="DM Sans"/>
                <a:ea typeface="DM Sans"/>
                <a:cs typeface="DM Sans"/>
                <a:sym typeface="DM Sans"/>
                <a:hlinkClick r:id="rId8"/>
              </a:rPr>
              <a:t>https://legacy.reactjs.org/docs/getting-started.html</a:t>
            </a:r>
            <a:r>
              <a:rPr lang="en">
                <a:latin typeface="DM Sans"/>
                <a:ea typeface="DM Sans"/>
                <a:cs typeface="DM Sans"/>
                <a:sym typeface="DM Sans"/>
              </a:rPr>
              <a:t> </a:t>
            </a:r>
            <a:endParaRPr>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724" name="Shape 1724"/>
        <p:cNvGrpSpPr/>
        <p:nvPr/>
      </p:nvGrpSpPr>
      <p:grpSpPr>
        <a:xfrm>
          <a:off x="0" y="0"/>
          <a:ext cx="0" cy="0"/>
          <a:chOff x="0" y="0"/>
          <a:chExt cx="0" cy="0"/>
        </a:xfrm>
      </p:grpSpPr>
      <p:sp>
        <p:nvSpPr>
          <p:cNvPr id="1725" name="Google Shape;1725;p81"/>
          <p:cNvSpPr/>
          <p:nvPr/>
        </p:nvSpPr>
        <p:spPr>
          <a:xfrm>
            <a:off x="8602096"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726" name="Google Shape;1726;p81"/>
          <p:cNvSpPr/>
          <p:nvPr/>
        </p:nvSpPr>
        <p:spPr>
          <a:xfrm>
            <a:off x="8602096" y="514350"/>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727" name="Google Shape;1727;p81"/>
          <p:cNvSpPr/>
          <p:nvPr/>
        </p:nvSpPr>
        <p:spPr>
          <a:xfrm rot="-5400000">
            <a:off x="8602096" y="1056255"/>
            <a:ext cx="541905"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1728" name="Google Shape;1728;p81"/>
          <p:cNvSpPr/>
          <p:nvPr/>
        </p:nvSpPr>
        <p:spPr>
          <a:xfrm>
            <a:off x="8060191"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729" name="Google Shape;1729;p81"/>
          <p:cNvSpPr/>
          <p:nvPr/>
        </p:nvSpPr>
        <p:spPr>
          <a:xfrm rot="5400000">
            <a:off x="7518286" y="51435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730" name="Google Shape;1730;p81"/>
          <p:cNvSpPr/>
          <p:nvPr/>
        </p:nvSpPr>
        <p:spPr>
          <a:xfrm rot="10800000">
            <a:off x="8060191" y="10562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731" name="Google Shape;1731;p81"/>
          <p:cNvSpPr/>
          <p:nvPr/>
        </p:nvSpPr>
        <p:spPr>
          <a:xfrm>
            <a:off x="7518287" y="1056255"/>
            <a:ext cx="541904"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
        <p:nvSpPr>
          <p:cNvPr id="1732" name="Google Shape;1732;p81"/>
          <p:cNvSpPr/>
          <p:nvPr/>
        </p:nvSpPr>
        <p:spPr>
          <a:xfrm rot="-5400000">
            <a:off x="6385353" y="-27555"/>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1733" name="Google Shape;1733;p81"/>
          <p:cNvSpPr/>
          <p:nvPr/>
        </p:nvSpPr>
        <p:spPr>
          <a:xfrm>
            <a:off x="6385352" y="514350"/>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1734" name="Google Shape;1734;p81"/>
          <p:cNvSpPr/>
          <p:nvPr/>
        </p:nvSpPr>
        <p:spPr>
          <a:xfrm rot="10800000">
            <a:off x="4763" y="3522078"/>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735" name="Google Shape;1735;p81"/>
          <p:cNvSpPr/>
          <p:nvPr/>
        </p:nvSpPr>
        <p:spPr>
          <a:xfrm>
            <a:off x="541905" y="353636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736" name="Google Shape;1736;p81"/>
          <p:cNvSpPr/>
          <p:nvPr/>
        </p:nvSpPr>
        <p:spPr>
          <a:xfrm>
            <a:off x="0" y="407827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737" name="Google Shape;1737;p81"/>
          <p:cNvSpPr/>
          <p:nvPr/>
        </p:nvSpPr>
        <p:spPr>
          <a:xfrm rot="10800000">
            <a:off x="0" y="462017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738" name="Google Shape;1738;p81"/>
          <p:cNvSpPr/>
          <p:nvPr/>
        </p:nvSpPr>
        <p:spPr>
          <a:xfrm rot="-5400000">
            <a:off x="541905" y="4620174"/>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739" name="Google Shape;1739;p81"/>
          <p:cNvSpPr/>
          <p:nvPr/>
        </p:nvSpPr>
        <p:spPr>
          <a:xfrm rot="10800000">
            <a:off x="1660875" y="46344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740" name="Google Shape;1740;p81"/>
          <p:cNvSpPr/>
          <p:nvPr/>
        </p:nvSpPr>
        <p:spPr>
          <a:xfrm>
            <a:off x="1660875" y="409255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741" name="Google Shape;1741;p81"/>
          <p:cNvSpPr/>
          <p:nvPr/>
        </p:nvSpPr>
        <p:spPr>
          <a:xfrm rot="5400000">
            <a:off x="2202780" y="46344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grpSp>
        <p:nvGrpSpPr>
          <p:cNvPr id="1742" name="Google Shape;1742;p81"/>
          <p:cNvGrpSpPr/>
          <p:nvPr/>
        </p:nvGrpSpPr>
        <p:grpSpPr>
          <a:xfrm>
            <a:off x="6566867" y="2737518"/>
            <a:ext cx="4418690" cy="4422801"/>
            <a:chOff x="13508" y="0"/>
            <a:chExt cx="11783172" cy="11794135"/>
          </a:xfrm>
        </p:grpSpPr>
        <p:grpSp>
          <p:nvGrpSpPr>
            <p:cNvPr id="1743" name="Google Shape;1743;p81"/>
            <p:cNvGrpSpPr/>
            <p:nvPr/>
          </p:nvGrpSpPr>
          <p:grpSpPr>
            <a:xfrm rot="2700000">
              <a:off x="1676828" y="2799524"/>
              <a:ext cx="9887197" cy="4753460"/>
              <a:chOff x="0" y="0"/>
              <a:chExt cx="660400" cy="317500"/>
            </a:xfrm>
          </p:grpSpPr>
          <p:sp>
            <p:nvSpPr>
              <p:cNvPr id="1744" name="Google Shape;1744;p81"/>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45" name="Google Shape;1745;p81"/>
              <p:cNvSpPr txBox="1"/>
              <p:nvPr/>
            </p:nvSpPr>
            <p:spPr>
              <a:xfrm>
                <a:off x="0" y="146050"/>
                <a:ext cx="660400" cy="1714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746" name="Google Shape;1746;p81"/>
            <p:cNvCxnSpPr/>
            <p:nvPr/>
          </p:nvCxnSpPr>
          <p:spPr>
            <a:xfrm>
              <a:off x="1060010" y="3892256"/>
              <a:ext cx="6913622" cy="6843603"/>
            </a:xfrm>
            <a:prstGeom prst="straightConnector1">
              <a:avLst/>
            </a:prstGeom>
            <a:noFill/>
            <a:ln cap="flat" cmpd="sng" w="38100">
              <a:solidFill>
                <a:srgbClr val="8CA9AD"/>
              </a:solidFill>
              <a:prstDash val="solid"/>
              <a:round/>
              <a:headEnd len="sm" w="sm" type="none"/>
              <a:tailEnd len="sm" w="sm" type="none"/>
            </a:ln>
          </p:spPr>
        </p:cxnSp>
        <p:cxnSp>
          <p:nvCxnSpPr>
            <p:cNvPr id="1747" name="Google Shape;1747;p81"/>
            <p:cNvCxnSpPr/>
            <p:nvPr/>
          </p:nvCxnSpPr>
          <p:spPr>
            <a:xfrm>
              <a:off x="774748" y="4309159"/>
              <a:ext cx="6718471" cy="6718471"/>
            </a:xfrm>
            <a:prstGeom prst="straightConnector1">
              <a:avLst/>
            </a:prstGeom>
            <a:noFill/>
            <a:ln cap="flat" cmpd="sng" w="38100">
              <a:solidFill>
                <a:srgbClr val="8CA9AD"/>
              </a:solidFill>
              <a:prstDash val="solid"/>
              <a:round/>
              <a:headEnd len="sm" w="sm" type="none"/>
              <a:tailEnd len="sm" w="sm" type="none"/>
            </a:ln>
          </p:spPr>
        </p:cxnSp>
        <p:cxnSp>
          <p:nvCxnSpPr>
            <p:cNvPr id="1748" name="Google Shape;1748;p81"/>
            <p:cNvCxnSpPr/>
            <p:nvPr/>
          </p:nvCxnSpPr>
          <p:spPr>
            <a:xfrm>
              <a:off x="535279" y="4787119"/>
              <a:ext cx="6489522" cy="6489522"/>
            </a:xfrm>
            <a:prstGeom prst="straightConnector1">
              <a:avLst/>
            </a:prstGeom>
            <a:noFill/>
            <a:ln cap="flat" cmpd="sng" w="38100">
              <a:solidFill>
                <a:srgbClr val="8CA9AD"/>
              </a:solidFill>
              <a:prstDash val="solid"/>
              <a:round/>
              <a:headEnd len="sm" w="sm" type="none"/>
              <a:tailEnd len="sm" w="sm" type="none"/>
            </a:ln>
          </p:spPr>
        </p:cxnSp>
        <p:cxnSp>
          <p:nvCxnSpPr>
            <p:cNvPr id="1749" name="Google Shape;1749;p81"/>
            <p:cNvCxnSpPr/>
            <p:nvPr/>
          </p:nvCxnSpPr>
          <p:spPr>
            <a:xfrm>
              <a:off x="366406" y="5302142"/>
              <a:ext cx="6254021" cy="6254021"/>
            </a:xfrm>
            <a:prstGeom prst="straightConnector1">
              <a:avLst/>
            </a:prstGeom>
            <a:noFill/>
            <a:ln cap="flat" cmpd="sng" w="38100">
              <a:solidFill>
                <a:srgbClr val="8CA9AD"/>
              </a:solidFill>
              <a:prstDash val="solid"/>
              <a:round/>
              <a:headEnd len="sm" w="sm" type="none"/>
              <a:tailEnd len="sm" w="sm" type="none"/>
            </a:ln>
          </p:spPr>
        </p:cxnSp>
        <p:cxnSp>
          <p:nvCxnSpPr>
            <p:cNvPr id="1750" name="Google Shape;1750;p81"/>
            <p:cNvCxnSpPr/>
            <p:nvPr/>
          </p:nvCxnSpPr>
          <p:spPr>
            <a:xfrm>
              <a:off x="174601" y="5888378"/>
              <a:ext cx="5796899" cy="5796899"/>
            </a:xfrm>
            <a:prstGeom prst="straightConnector1">
              <a:avLst/>
            </a:prstGeom>
            <a:noFill/>
            <a:ln cap="flat" cmpd="sng" w="38100">
              <a:solidFill>
                <a:srgbClr val="8CA9AD"/>
              </a:solidFill>
              <a:prstDash val="solid"/>
              <a:round/>
              <a:headEnd len="sm" w="sm" type="none"/>
              <a:tailEnd len="sm" w="sm" type="none"/>
            </a:ln>
          </p:spPr>
        </p:cxnSp>
        <p:cxnSp>
          <p:nvCxnSpPr>
            <p:cNvPr id="1751" name="Google Shape;1751;p81"/>
            <p:cNvCxnSpPr/>
            <p:nvPr/>
          </p:nvCxnSpPr>
          <p:spPr>
            <a:xfrm>
              <a:off x="13508" y="6480010"/>
              <a:ext cx="5284799" cy="5314125"/>
            </a:xfrm>
            <a:prstGeom prst="straightConnector1">
              <a:avLst/>
            </a:prstGeom>
            <a:noFill/>
            <a:ln cap="flat" cmpd="sng" w="38100">
              <a:solidFill>
                <a:srgbClr val="8CA9AD"/>
              </a:solidFill>
              <a:prstDash val="solid"/>
              <a:round/>
              <a:headEnd len="sm" w="sm" type="none"/>
              <a:tailEnd len="sm" w="sm" type="none"/>
            </a:ln>
          </p:spPr>
        </p:cxnSp>
        <p:cxnSp>
          <p:nvCxnSpPr>
            <p:cNvPr id="1752" name="Google Shape;1752;p81"/>
            <p:cNvCxnSpPr/>
            <p:nvPr/>
          </p:nvCxnSpPr>
          <p:spPr>
            <a:xfrm>
              <a:off x="47865" y="7228854"/>
              <a:ext cx="4503313" cy="4480077"/>
            </a:xfrm>
            <a:prstGeom prst="straightConnector1">
              <a:avLst/>
            </a:prstGeom>
            <a:noFill/>
            <a:ln cap="flat" cmpd="sng" w="38100">
              <a:solidFill>
                <a:srgbClr val="8CA9AD"/>
              </a:solidFill>
              <a:prstDash val="solid"/>
              <a:round/>
              <a:headEnd len="sm" w="sm" type="none"/>
              <a:tailEnd len="sm" w="sm" type="none"/>
            </a:ln>
          </p:spPr>
        </p:cxnSp>
        <p:cxnSp>
          <p:nvCxnSpPr>
            <p:cNvPr id="1753" name="Google Shape;1753;p81"/>
            <p:cNvCxnSpPr/>
            <p:nvPr/>
          </p:nvCxnSpPr>
          <p:spPr>
            <a:xfrm>
              <a:off x="165620" y="8131631"/>
              <a:ext cx="3504797" cy="3562626"/>
            </a:xfrm>
            <a:prstGeom prst="straightConnector1">
              <a:avLst/>
            </a:prstGeom>
            <a:noFill/>
            <a:ln cap="flat" cmpd="sng" w="38100">
              <a:solidFill>
                <a:srgbClr val="8CA9AD"/>
              </a:solidFill>
              <a:prstDash val="solid"/>
              <a:round/>
              <a:headEnd len="sm" w="sm" type="none"/>
              <a:tailEnd len="sm" w="sm" type="none"/>
            </a:ln>
          </p:spPr>
        </p:cxnSp>
        <p:cxnSp>
          <p:nvCxnSpPr>
            <p:cNvPr id="1754" name="Google Shape;1754;p81"/>
            <p:cNvCxnSpPr/>
            <p:nvPr/>
          </p:nvCxnSpPr>
          <p:spPr>
            <a:xfrm>
              <a:off x="676661" y="9346264"/>
              <a:ext cx="1790115" cy="1790115"/>
            </a:xfrm>
            <a:prstGeom prst="straightConnector1">
              <a:avLst/>
            </a:prstGeom>
            <a:noFill/>
            <a:ln cap="flat" cmpd="sng" w="38100">
              <a:solidFill>
                <a:srgbClr val="8CA9AD"/>
              </a:solidFill>
              <a:prstDash val="solid"/>
              <a:round/>
              <a:headEnd len="sm" w="sm" type="none"/>
              <a:tailEnd len="sm" w="sm" type="none"/>
            </a:ln>
          </p:spPr>
        </p:cxnSp>
      </p:grpSp>
      <p:grpSp>
        <p:nvGrpSpPr>
          <p:cNvPr id="1755" name="Google Shape;1755;p81"/>
          <p:cNvGrpSpPr/>
          <p:nvPr/>
        </p:nvGrpSpPr>
        <p:grpSpPr>
          <a:xfrm>
            <a:off x="-1311940" y="-2596482"/>
            <a:ext cx="4418690" cy="4422801"/>
            <a:chOff x="13508" y="0"/>
            <a:chExt cx="11783172" cy="11794135"/>
          </a:xfrm>
        </p:grpSpPr>
        <p:grpSp>
          <p:nvGrpSpPr>
            <p:cNvPr id="1756" name="Google Shape;1756;p81"/>
            <p:cNvGrpSpPr/>
            <p:nvPr/>
          </p:nvGrpSpPr>
          <p:grpSpPr>
            <a:xfrm rot="2700000">
              <a:off x="1676828" y="2799524"/>
              <a:ext cx="9887197" cy="4753460"/>
              <a:chOff x="0" y="0"/>
              <a:chExt cx="660400" cy="317500"/>
            </a:xfrm>
          </p:grpSpPr>
          <p:sp>
            <p:nvSpPr>
              <p:cNvPr id="1757" name="Google Shape;1757;p81"/>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58" name="Google Shape;1758;p81"/>
              <p:cNvSpPr txBox="1"/>
              <p:nvPr/>
            </p:nvSpPr>
            <p:spPr>
              <a:xfrm>
                <a:off x="0" y="146050"/>
                <a:ext cx="660400" cy="17145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759" name="Google Shape;1759;p81"/>
            <p:cNvCxnSpPr/>
            <p:nvPr/>
          </p:nvCxnSpPr>
          <p:spPr>
            <a:xfrm>
              <a:off x="1060010" y="3892256"/>
              <a:ext cx="6913622" cy="6843603"/>
            </a:xfrm>
            <a:prstGeom prst="straightConnector1">
              <a:avLst/>
            </a:prstGeom>
            <a:noFill/>
            <a:ln cap="flat" cmpd="sng" w="38100">
              <a:solidFill>
                <a:srgbClr val="8CA9AD"/>
              </a:solidFill>
              <a:prstDash val="solid"/>
              <a:round/>
              <a:headEnd len="sm" w="sm" type="none"/>
              <a:tailEnd len="sm" w="sm" type="none"/>
            </a:ln>
          </p:spPr>
        </p:cxnSp>
        <p:cxnSp>
          <p:nvCxnSpPr>
            <p:cNvPr id="1760" name="Google Shape;1760;p81"/>
            <p:cNvCxnSpPr/>
            <p:nvPr/>
          </p:nvCxnSpPr>
          <p:spPr>
            <a:xfrm>
              <a:off x="774748" y="4309159"/>
              <a:ext cx="6718471" cy="6718471"/>
            </a:xfrm>
            <a:prstGeom prst="straightConnector1">
              <a:avLst/>
            </a:prstGeom>
            <a:noFill/>
            <a:ln cap="flat" cmpd="sng" w="38100">
              <a:solidFill>
                <a:srgbClr val="8CA9AD"/>
              </a:solidFill>
              <a:prstDash val="solid"/>
              <a:round/>
              <a:headEnd len="sm" w="sm" type="none"/>
              <a:tailEnd len="sm" w="sm" type="none"/>
            </a:ln>
          </p:spPr>
        </p:cxnSp>
        <p:cxnSp>
          <p:nvCxnSpPr>
            <p:cNvPr id="1761" name="Google Shape;1761;p81"/>
            <p:cNvCxnSpPr/>
            <p:nvPr/>
          </p:nvCxnSpPr>
          <p:spPr>
            <a:xfrm>
              <a:off x="535279" y="4787119"/>
              <a:ext cx="6489522" cy="6489522"/>
            </a:xfrm>
            <a:prstGeom prst="straightConnector1">
              <a:avLst/>
            </a:prstGeom>
            <a:noFill/>
            <a:ln cap="flat" cmpd="sng" w="38100">
              <a:solidFill>
                <a:srgbClr val="8CA9AD"/>
              </a:solidFill>
              <a:prstDash val="solid"/>
              <a:round/>
              <a:headEnd len="sm" w="sm" type="none"/>
              <a:tailEnd len="sm" w="sm" type="none"/>
            </a:ln>
          </p:spPr>
        </p:cxnSp>
        <p:cxnSp>
          <p:nvCxnSpPr>
            <p:cNvPr id="1762" name="Google Shape;1762;p81"/>
            <p:cNvCxnSpPr/>
            <p:nvPr/>
          </p:nvCxnSpPr>
          <p:spPr>
            <a:xfrm>
              <a:off x="366406" y="5302142"/>
              <a:ext cx="6254021" cy="6254021"/>
            </a:xfrm>
            <a:prstGeom prst="straightConnector1">
              <a:avLst/>
            </a:prstGeom>
            <a:noFill/>
            <a:ln cap="flat" cmpd="sng" w="38100">
              <a:solidFill>
                <a:srgbClr val="8CA9AD"/>
              </a:solidFill>
              <a:prstDash val="solid"/>
              <a:round/>
              <a:headEnd len="sm" w="sm" type="none"/>
              <a:tailEnd len="sm" w="sm" type="none"/>
            </a:ln>
          </p:spPr>
        </p:cxnSp>
        <p:cxnSp>
          <p:nvCxnSpPr>
            <p:cNvPr id="1763" name="Google Shape;1763;p81"/>
            <p:cNvCxnSpPr/>
            <p:nvPr/>
          </p:nvCxnSpPr>
          <p:spPr>
            <a:xfrm>
              <a:off x="174601" y="5888378"/>
              <a:ext cx="5796899" cy="5796899"/>
            </a:xfrm>
            <a:prstGeom prst="straightConnector1">
              <a:avLst/>
            </a:prstGeom>
            <a:noFill/>
            <a:ln cap="flat" cmpd="sng" w="38100">
              <a:solidFill>
                <a:srgbClr val="8CA9AD"/>
              </a:solidFill>
              <a:prstDash val="solid"/>
              <a:round/>
              <a:headEnd len="sm" w="sm" type="none"/>
              <a:tailEnd len="sm" w="sm" type="none"/>
            </a:ln>
          </p:spPr>
        </p:cxnSp>
        <p:cxnSp>
          <p:nvCxnSpPr>
            <p:cNvPr id="1764" name="Google Shape;1764;p81"/>
            <p:cNvCxnSpPr/>
            <p:nvPr/>
          </p:nvCxnSpPr>
          <p:spPr>
            <a:xfrm>
              <a:off x="13508" y="6480010"/>
              <a:ext cx="5284799" cy="5314125"/>
            </a:xfrm>
            <a:prstGeom prst="straightConnector1">
              <a:avLst/>
            </a:prstGeom>
            <a:noFill/>
            <a:ln cap="flat" cmpd="sng" w="38100">
              <a:solidFill>
                <a:srgbClr val="8CA9AD"/>
              </a:solidFill>
              <a:prstDash val="solid"/>
              <a:round/>
              <a:headEnd len="sm" w="sm" type="none"/>
              <a:tailEnd len="sm" w="sm" type="none"/>
            </a:ln>
          </p:spPr>
        </p:cxnSp>
        <p:cxnSp>
          <p:nvCxnSpPr>
            <p:cNvPr id="1765" name="Google Shape;1765;p81"/>
            <p:cNvCxnSpPr/>
            <p:nvPr/>
          </p:nvCxnSpPr>
          <p:spPr>
            <a:xfrm>
              <a:off x="47865" y="7228854"/>
              <a:ext cx="4503313" cy="4480077"/>
            </a:xfrm>
            <a:prstGeom prst="straightConnector1">
              <a:avLst/>
            </a:prstGeom>
            <a:noFill/>
            <a:ln cap="flat" cmpd="sng" w="38100">
              <a:solidFill>
                <a:srgbClr val="8CA9AD"/>
              </a:solidFill>
              <a:prstDash val="solid"/>
              <a:round/>
              <a:headEnd len="sm" w="sm" type="none"/>
              <a:tailEnd len="sm" w="sm" type="none"/>
            </a:ln>
          </p:spPr>
        </p:cxnSp>
        <p:cxnSp>
          <p:nvCxnSpPr>
            <p:cNvPr id="1766" name="Google Shape;1766;p81"/>
            <p:cNvCxnSpPr/>
            <p:nvPr/>
          </p:nvCxnSpPr>
          <p:spPr>
            <a:xfrm>
              <a:off x="165620" y="8131631"/>
              <a:ext cx="3504797" cy="3562626"/>
            </a:xfrm>
            <a:prstGeom prst="straightConnector1">
              <a:avLst/>
            </a:prstGeom>
            <a:noFill/>
            <a:ln cap="flat" cmpd="sng" w="38100">
              <a:solidFill>
                <a:srgbClr val="8CA9AD"/>
              </a:solidFill>
              <a:prstDash val="solid"/>
              <a:round/>
              <a:headEnd len="sm" w="sm" type="none"/>
              <a:tailEnd len="sm" w="sm" type="none"/>
            </a:ln>
          </p:spPr>
        </p:cxnSp>
        <p:cxnSp>
          <p:nvCxnSpPr>
            <p:cNvPr id="1767" name="Google Shape;1767;p81"/>
            <p:cNvCxnSpPr/>
            <p:nvPr/>
          </p:nvCxnSpPr>
          <p:spPr>
            <a:xfrm>
              <a:off x="676661" y="9346264"/>
              <a:ext cx="1790115" cy="1790115"/>
            </a:xfrm>
            <a:prstGeom prst="straightConnector1">
              <a:avLst/>
            </a:prstGeom>
            <a:noFill/>
            <a:ln cap="flat" cmpd="sng" w="38100">
              <a:solidFill>
                <a:srgbClr val="8CA9AD"/>
              </a:solidFill>
              <a:prstDash val="solid"/>
              <a:round/>
              <a:headEnd len="sm" w="sm" type="none"/>
              <a:tailEnd len="sm" w="sm" type="none"/>
            </a:ln>
          </p:spPr>
        </p:cxnSp>
      </p:grpSp>
      <p:pic>
        <p:nvPicPr>
          <p:cNvPr id="1768" name="Google Shape;1768;p81"/>
          <p:cNvPicPr preferRelativeResize="0"/>
          <p:nvPr/>
        </p:nvPicPr>
        <p:blipFill rotWithShape="1">
          <a:blip r:embed="rId7">
            <a:alphaModFix/>
          </a:blip>
          <a:srcRect b="10675" l="-6880" r="6879" t="10887"/>
          <a:stretch/>
        </p:blipFill>
        <p:spPr>
          <a:xfrm>
            <a:off x="1660875" y="980125"/>
            <a:ext cx="5690952" cy="3578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grpSp>
        <p:nvGrpSpPr>
          <p:cNvPr id="340" name="Google Shape;340;p30"/>
          <p:cNvGrpSpPr/>
          <p:nvPr/>
        </p:nvGrpSpPr>
        <p:grpSpPr>
          <a:xfrm rot="2700000">
            <a:off x="-1583357" y="-2170779"/>
            <a:ext cx="3707675" cy="1783378"/>
            <a:chOff x="0" y="0"/>
            <a:chExt cx="660400" cy="317650"/>
          </a:xfrm>
        </p:grpSpPr>
        <p:sp>
          <p:nvSpPr>
            <p:cNvPr id="341" name="Google Shape;341;p30"/>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2" name="Google Shape;342;p30"/>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343" name="Google Shape;343;p30"/>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344" name="Google Shape;344;p30"/>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345" name="Google Shape;345;p30"/>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346" name="Google Shape;346;p30"/>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347" name="Google Shape;347;p30"/>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348" name="Google Shape;348;p30"/>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349" name="Google Shape;349;p30"/>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350" name="Google Shape;350;p30"/>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351" name="Google Shape;351;p30"/>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352" name="Google Shape;352;p30"/>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353" name="Google Shape;353;p30"/>
          <p:cNvPicPr preferRelativeResize="0"/>
          <p:nvPr/>
        </p:nvPicPr>
        <p:blipFill rotWithShape="1">
          <a:blip r:embed="rId6">
            <a:alphaModFix/>
          </a:blip>
          <a:srcRect b="11906" l="11458" r="16929" t="8772"/>
          <a:stretch/>
        </p:blipFill>
        <p:spPr>
          <a:xfrm>
            <a:off x="1182538" y="3238338"/>
            <a:ext cx="1017775" cy="1127325"/>
          </a:xfrm>
          <a:prstGeom prst="rect">
            <a:avLst/>
          </a:prstGeom>
          <a:noFill/>
          <a:ln>
            <a:noFill/>
          </a:ln>
        </p:spPr>
      </p:pic>
      <p:pic>
        <p:nvPicPr>
          <p:cNvPr id="354" name="Google Shape;354;p30"/>
          <p:cNvPicPr preferRelativeResize="0"/>
          <p:nvPr/>
        </p:nvPicPr>
        <p:blipFill>
          <a:blip r:embed="rId7">
            <a:alphaModFix/>
          </a:blip>
          <a:stretch>
            <a:fillRect/>
          </a:stretch>
        </p:blipFill>
        <p:spPr>
          <a:xfrm>
            <a:off x="536650" y="990349"/>
            <a:ext cx="2433600" cy="1074833"/>
          </a:xfrm>
          <a:prstGeom prst="rect">
            <a:avLst/>
          </a:prstGeom>
          <a:noFill/>
          <a:ln>
            <a:noFill/>
          </a:ln>
        </p:spPr>
      </p:pic>
      <p:pic>
        <p:nvPicPr>
          <p:cNvPr id="355" name="Google Shape;355;p30"/>
          <p:cNvPicPr preferRelativeResize="0"/>
          <p:nvPr/>
        </p:nvPicPr>
        <p:blipFill>
          <a:blip r:embed="rId8">
            <a:alphaModFix/>
          </a:blip>
          <a:stretch>
            <a:fillRect/>
          </a:stretch>
        </p:blipFill>
        <p:spPr>
          <a:xfrm>
            <a:off x="6173812" y="3137500"/>
            <a:ext cx="1466851" cy="1466851"/>
          </a:xfrm>
          <a:prstGeom prst="rect">
            <a:avLst/>
          </a:prstGeom>
          <a:noFill/>
          <a:ln>
            <a:noFill/>
          </a:ln>
        </p:spPr>
      </p:pic>
      <p:pic>
        <p:nvPicPr>
          <p:cNvPr id="356" name="Google Shape;356;p30"/>
          <p:cNvPicPr preferRelativeResize="0"/>
          <p:nvPr/>
        </p:nvPicPr>
        <p:blipFill>
          <a:blip r:embed="rId9">
            <a:alphaModFix/>
          </a:blip>
          <a:stretch>
            <a:fillRect/>
          </a:stretch>
        </p:blipFill>
        <p:spPr>
          <a:xfrm>
            <a:off x="3736887" y="3238350"/>
            <a:ext cx="1017775" cy="1017775"/>
          </a:xfrm>
          <a:prstGeom prst="rect">
            <a:avLst/>
          </a:prstGeom>
          <a:noFill/>
          <a:ln>
            <a:noFill/>
          </a:ln>
        </p:spPr>
      </p:pic>
      <p:pic>
        <p:nvPicPr>
          <p:cNvPr id="357" name="Google Shape;357;p30"/>
          <p:cNvPicPr preferRelativeResize="0"/>
          <p:nvPr/>
        </p:nvPicPr>
        <p:blipFill rotWithShape="1">
          <a:blip r:embed="rId10">
            <a:alphaModFix/>
          </a:blip>
          <a:srcRect b="13837" l="26163" r="24444" t="12285"/>
          <a:stretch/>
        </p:blipFill>
        <p:spPr>
          <a:xfrm>
            <a:off x="7275750" y="889975"/>
            <a:ext cx="1222374" cy="1218525"/>
          </a:xfrm>
          <a:prstGeom prst="rect">
            <a:avLst/>
          </a:prstGeom>
          <a:noFill/>
          <a:ln>
            <a:noFill/>
          </a:ln>
        </p:spPr>
      </p:pic>
      <p:pic>
        <p:nvPicPr>
          <p:cNvPr id="358" name="Google Shape;358;p30"/>
          <p:cNvPicPr preferRelativeResize="0"/>
          <p:nvPr/>
        </p:nvPicPr>
        <p:blipFill>
          <a:blip r:embed="rId11">
            <a:alphaModFix/>
          </a:blip>
          <a:stretch>
            <a:fillRect/>
          </a:stretch>
        </p:blipFill>
        <p:spPr>
          <a:xfrm>
            <a:off x="3479511" y="990348"/>
            <a:ext cx="1079567" cy="1074823"/>
          </a:xfrm>
          <a:prstGeom prst="rect">
            <a:avLst/>
          </a:prstGeom>
          <a:noFill/>
          <a:ln>
            <a:noFill/>
          </a:ln>
        </p:spPr>
      </p:pic>
      <p:sp>
        <p:nvSpPr>
          <p:cNvPr id="359" name="Google Shape;359;p30"/>
          <p:cNvSpPr txBox="1"/>
          <p:nvPr/>
        </p:nvSpPr>
        <p:spPr>
          <a:xfrm>
            <a:off x="536650" y="2184775"/>
            <a:ext cx="2433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Calibri"/>
                <a:ea typeface="Calibri"/>
                <a:cs typeface="Calibri"/>
                <a:sym typeface="Calibri"/>
              </a:rPr>
              <a:t>Django Rest Framework</a:t>
            </a:r>
            <a:endParaRPr sz="1600">
              <a:solidFill>
                <a:schemeClr val="dk1"/>
              </a:solidFill>
              <a:latin typeface="Calibri"/>
              <a:ea typeface="Calibri"/>
              <a:cs typeface="Calibri"/>
              <a:sym typeface="Calibri"/>
            </a:endParaRPr>
          </a:p>
        </p:txBody>
      </p:sp>
      <p:sp>
        <p:nvSpPr>
          <p:cNvPr id="360" name="Google Shape;360;p30"/>
          <p:cNvSpPr txBox="1"/>
          <p:nvPr/>
        </p:nvSpPr>
        <p:spPr>
          <a:xfrm>
            <a:off x="2970250" y="2184775"/>
            <a:ext cx="2433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Calibri"/>
                <a:ea typeface="Calibri"/>
                <a:cs typeface="Calibri"/>
                <a:sym typeface="Calibri"/>
              </a:rPr>
              <a:t>Python</a:t>
            </a:r>
            <a:endParaRPr sz="1600">
              <a:solidFill>
                <a:schemeClr val="dk1"/>
              </a:solidFill>
              <a:latin typeface="Calibri"/>
              <a:ea typeface="Calibri"/>
              <a:cs typeface="Calibri"/>
              <a:sym typeface="Calibri"/>
            </a:endParaRPr>
          </a:p>
        </p:txBody>
      </p:sp>
      <p:sp>
        <p:nvSpPr>
          <p:cNvPr id="361" name="Google Shape;361;p30"/>
          <p:cNvSpPr txBox="1"/>
          <p:nvPr/>
        </p:nvSpPr>
        <p:spPr>
          <a:xfrm>
            <a:off x="6966375" y="2184775"/>
            <a:ext cx="1927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Calibri"/>
                <a:ea typeface="Calibri"/>
                <a:cs typeface="Calibri"/>
                <a:sym typeface="Calibri"/>
              </a:rPr>
              <a:t>PostgreSQL</a:t>
            </a:r>
            <a:endParaRPr sz="1600">
              <a:solidFill>
                <a:schemeClr val="dk1"/>
              </a:solidFill>
              <a:latin typeface="Calibri"/>
              <a:ea typeface="Calibri"/>
              <a:cs typeface="Calibri"/>
              <a:sym typeface="Calibri"/>
            </a:endParaRPr>
          </a:p>
        </p:txBody>
      </p:sp>
      <p:sp>
        <p:nvSpPr>
          <p:cNvPr id="362" name="Google Shape;362;p30"/>
          <p:cNvSpPr txBox="1"/>
          <p:nvPr/>
        </p:nvSpPr>
        <p:spPr>
          <a:xfrm>
            <a:off x="474625" y="4514950"/>
            <a:ext cx="2433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Calibri"/>
                <a:ea typeface="Calibri"/>
                <a:cs typeface="Calibri"/>
                <a:sym typeface="Calibri"/>
              </a:rPr>
              <a:t>GitHub Workflows</a:t>
            </a:r>
            <a:endParaRPr sz="1600">
              <a:solidFill>
                <a:schemeClr val="dk1"/>
              </a:solidFill>
              <a:latin typeface="Calibri"/>
              <a:ea typeface="Calibri"/>
              <a:cs typeface="Calibri"/>
              <a:sym typeface="Calibri"/>
            </a:endParaRPr>
          </a:p>
        </p:txBody>
      </p:sp>
      <p:sp>
        <p:nvSpPr>
          <p:cNvPr id="363" name="Google Shape;363;p30"/>
          <p:cNvSpPr txBox="1"/>
          <p:nvPr/>
        </p:nvSpPr>
        <p:spPr>
          <a:xfrm>
            <a:off x="3082513" y="4514950"/>
            <a:ext cx="2433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Calibri"/>
                <a:ea typeface="Calibri"/>
                <a:cs typeface="Calibri"/>
                <a:sym typeface="Calibri"/>
              </a:rPr>
              <a:t>GitHub</a:t>
            </a:r>
            <a:endParaRPr sz="1600">
              <a:solidFill>
                <a:schemeClr val="dk1"/>
              </a:solidFill>
              <a:latin typeface="Calibri"/>
              <a:ea typeface="Calibri"/>
              <a:cs typeface="Calibri"/>
              <a:sym typeface="Calibri"/>
            </a:endParaRPr>
          </a:p>
        </p:txBody>
      </p:sp>
      <p:sp>
        <p:nvSpPr>
          <p:cNvPr id="364" name="Google Shape;364;p30"/>
          <p:cNvSpPr txBox="1"/>
          <p:nvPr/>
        </p:nvSpPr>
        <p:spPr>
          <a:xfrm>
            <a:off x="5690425" y="4514950"/>
            <a:ext cx="2433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Calibri"/>
                <a:ea typeface="Calibri"/>
                <a:cs typeface="Calibri"/>
                <a:sym typeface="Calibri"/>
              </a:rPr>
              <a:t>Docker</a:t>
            </a:r>
            <a:endParaRPr sz="1600">
              <a:solidFill>
                <a:schemeClr val="dk1"/>
              </a:solidFill>
              <a:latin typeface="Calibri"/>
              <a:ea typeface="Calibri"/>
              <a:cs typeface="Calibri"/>
              <a:sym typeface="Calibri"/>
            </a:endParaRPr>
          </a:p>
        </p:txBody>
      </p:sp>
      <p:pic>
        <p:nvPicPr>
          <p:cNvPr id="365" name="Google Shape;365;p30"/>
          <p:cNvPicPr preferRelativeResize="0"/>
          <p:nvPr/>
        </p:nvPicPr>
        <p:blipFill>
          <a:blip r:embed="rId12">
            <a:alphaModFix/>
          </a:blip>
          <a:stretch>
            <a:fillRect/>
          </a:stretch>
        </p:blipFill>
        <p:spPr>
          <a:xfrm>
            <a:off x="5544300" y="990350"/>
            <a:ext cx="1017775" cy="1017775"/>
          </a:xfrm>
          <a:prstGeom prst="rect">
            <a:avLst/>
          </a:prstGeom>
          <a:noFill/>
          <a:ln>
            <a:noFill/>
          </a:ln>
        </p:spPr>
      </p:pic>
      <p:sp>
        <p:nvSpPr>
          <p:cNvPr id="366" name="Google Shape;366;p30"/>
          <p:cNvSpPr txBox="1"/>
          <p:nvPr/>
        </p:nvSpPr>
        <p:spPr>
          <a:xfrm>
            <a:off x="4710275" y="2184775"/>
            <a:ext cx="2433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Calibri"/>
                <a:ea typeface="Calibri"/>
                <a:cs typeface="Calibri"/>
                <a:sym typeface="Calibri"/>
              </a:rPr>
              <a:t>Microsoft Azure</a:t>
            </a:r>
            <a:endParaRPr sz="16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grpSp>
        <p:nvGrpSpPr>
          <p:cNvPr id="371" name="Google Shape;371;p31"/>
          <p:cNvGrpSpPr/>
          <p:nvPr/>
        </p:nvGrpSpPr>
        <p:grpSpPr>
          <a:xfrm rot="2700000">
            <a:off x="-1583357" y="-2170779"/>
            <a:ext cx="3707675" cy="1783378"/>
            <a:chOff x="0" y="0"/>
            <a:chExt cx="660400" cy="317650"/>
          </a:xfrm>
        </p:grpSpPr>
        <p:sp>
          <p:nvSpPr>
            <p:cNvPr id="372" name="Google Shape;372;p31"/>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3" name="Google Shape;373;p31"/>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374" name="Google Shape;374;p31"/>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375" name="Google Shape;375;p31"/>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376" name="Google Shape;376;p31"/>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377" name="Google Shape;377;p31"/>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378" name="Google Shape;378;p31"/>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379" name="Google Shape;379;p31"/>
          <p:cNvSpPr txBox="1"/>
          <p:nvPr/>
        </p:nvSpPr>
        <p:spPr>
          <a:xfrm>
            <a:off x="1645550" y="322375"/>
            <a:ext cx="6555900" cy="4572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3000">
                <a:solidFill>
                  <a:srgbClr val="227C9D"/>
                </a:solidFill>
              </a:rPr>
              <a:t>Features of Django Rest Framework</a:t>
            </a:r>
            <a:endParaRPr b="1" sz="3000">
              <a:solidFill>
                <a:srgbClr val="227C9D"/>
              </a:solidFill>
            </a:endParaRPr>
          </a:p>
        </p:txBody>
      </p:sp>
      <p:sp>
        <p:nvSpPr>
          <p:cNvPr id="380" name="Google Shape;380;p31"/>
          <p:cNvSpPr txBox="1"/>
          <p:nvPr/>
        </p:nvSpPr>
        <p:spPr>
          <a:xfrm>
            <a:off x="929675" y="1363129"/>
            <a:ext cx="7557600" cy="1831800"/>
          </a:xfrm>
          <a:prstGeom prst="rect">
            <a:avLst/>
          </a:prstGeom>
          <a:noFill/>
          <a:ln>
            <a:noFill/>
          </a:ln>
        </p:spPr>
        <p:txBody>
          <a:bodyPr anchorCtr="0" anchor="t" bIns="0" lIns="0" spcFirstLastPara="1" rIns="0" wrap="square" tIns="0">
            <a:spAutoFit/>
          </a:bodyPr>
          <a:lstStyle/>
          <a:p>
            <a:pPr indent="-336550" lvl="0" marL="457200" marR="0" rtl="0" algn="just">
              <a:lnSpc>
                <a:spcPct val="150000"/>
              </a:lnSpc>
              <a:spcBef>
                <a:spcPts val="0"/>
              </a:spcBef>
              <a:spcAft>
                <a:spcPts val="0"/>
              </a:spcAft>
              <a:buClr>
                <a:srgbClr val="545454"/>
              </a:buClr>
              <a:buSzPts val="1700"/>
              <a:buFont typeface="DM Sans"/>
              <a:buChar char="●"/>
            </a:pPr>
            <a:r>
              <a:rPr lang="en" sz="1700">
                <a:solidFill>
                  <a:srgbClr val="545454"/>
                </a:solidFill>
                <a:latin typeface="DM Sans"/>
                <a:ea typeface="DM Sans"/>
                <a:cs typeface="DM Sans"/>
                <a:sym typeface="DM Sans"/>
              </a:rPr>
              <a:t>Serialization</a:t>
            </a:r>
            <a:endParaRPr sz="1700">
              <a:solidFill>
                <a:srgbClr val="545454"/>
              </a:solidFill>
              <a:latin typeface="DM Sans"/>
              <a:ea typeface="DM Sans"/>
              <a:cs typeface="DM Sans"/>
              <a:sym typeface="DM Sans"/>
            </a:endParaRPr>
          </a:p>
          <a:p>
            <a:pPr indent="-336550" lvl="0" marL="457200" marR="0" rtl="0" algn="just">
              <a:lnSpc>
                <a:spcPct val="150000"/>
              </a:lnSpc>
              <a:spcBef>
                <a:spcPts val="0"/>
              </a:spcBef>
              <a:spcAft>
                <a:spcPts val="0"/>
              </a:spcAft>
              <a:buClr>
                <a:srgbClr val="545454"/>
              </a:buClr>
              <a:buSzPts val="1700"/>
              <a:buFont typeface="DM Sans"/>
              <a:buChar char="●"/>
            </a:pPr>
            <a:r>
              <a:rPr lang="en" sz="1700">
                <a:solidFill>
                  <a:srgbClr val="545454"/>
                </a:solidFill>
                <a:latin typeface="DM Sans"/>
                <a:ea typeface="DM Sans"/>
                <a:cs typeface="DM Sans"/>
                <a:sym typeface="DM Sans"/>
              </a:rPr>
              <a:t>Authentication and Authorization</a:t>
            </a:r>
            <a:endParaRPr sz="1700">
              <a:solidFill>
                <a:srgbClr val="545454"/>
              </a:solidFill>
              <a:latin typeface="DM Sans"/>
              <a:ea typeface="DM Sans"/>
              <a:cs typeface="DM Sans"/>
              <a:sym typeface="DM Sans"/>
            </a:endParaRPr>
          </a:p>
          <a:p>
            <a:pPr indent="-336550" lvl="0" marL="457200" marR="0" rtl="0" algn="just">
              <a:lnSpc>
                <a:spcPct val="150000"/>
              </a:lnSpc>
              <a:spcBef>
                <a:spcPts val="0"/>
              </a:spcBef>
              <a:spcAft>
                <a:spcPts val="0"/>
              </a:spcAft>
              <a:buClr>
                <a:srgbClr val="545454"/>
              </a:buClr>
              <a:buSzPts val="1700"/>
              <a:buFont typeface="DM Sans"/>
              <a:buChar char="●"/>
            </a:pPr>
            <a:r>
              <a:rPr lang="en" sz="1700">
                <a:solidFill>
                  <a:srgbClr val="545454"/>
                </a:solidFill>
                <a:latin typeface="DM Sans"/>
                <a:ea typeface="DM Sans"/>
                <a:cs typeface="DM Sans"/>
                <a:sym typeface="DM Sans"/>
              </a:rPr>
              <a:t>Browsable API</a:t>
            </a:r>
            <a:endParaRPr sz="1700">
              <a:solidFill>
                <a:srgbClr val="545454"/>
              </a:solidFill>
              <a:latin typeface="DM Sans"/>
              <a:ea typeface="DM Sans"/>
              <a:cs typeface="DM Sans"/>
              <a:sym typeface="DM Sans"/>
            </a:endParaRPr>
          </a:p>
          <a:p>
            <a:pPr indent="-336550" lvl="0" marL="457200" marR="0" rtl="0" algn="just">
              <a:lnSpc>
                <a:spcPct val="150000"/>
              </a:lnSpc>
              <a:spcBef>
                <a:spcPts val="0"/>
              </a:spcBef>
              <a:spcAft>
                <a:spcPts val="0"/>
              </a:spcAft>
              <a:buClr>
                <a:srgbClr val="545454"/>
              </a:buClr>
              <a:buSzPts val="1700"/>
              <a:buFont typeface="DM Sans"/>
              <a:buChar char="●"/>
            </a:pPr>
            <a:r>
              <a:rPr lang="en" sz="1700">
                <a:solidFill>
                  <a:srgbClr val="545454"/>
                </a:solidFill>
                <a:latin typeface="DM Sans"/>
                <a:ea typeface="DM Sans"/>
                <a:cs typeface="DM Sans"/>
                <a:sym typeface="DM Sans"/>
              </a:rPr>
              <a:t>Class-Based Views</a:t>
            </a:r>
            <a:endParaRPr sz="1700">
              <a:solidFill>
                <a:srgbClr val="545454"/>
              </a:solidFill>
              <a:latin typeface="DM Sans"/>
              <a:ea typeface="DM Sans"/>
              <a:cs typeface="DM Sans"/>
              <a:sym typeface="DM Sans"/>
            </a:endParaRPr>
          </a:p>
          <a:p>
            <a:pPr indent="-336550" lvl="0" marL="457200" marR="0" rtl="0" algn="just">
              <a:lnSpc>
                <a:spcPct val="150000"/>
              </a:lnSpc>
              <a:spcBef>
                <a:spcPts val="0"/>
              </a:spcBef>
              <a:spcAft>
                <a:spcPts val="0"/>
              </a:spcAft>
              <a:buClr>
                <a:srgbClr val="545454"/>
              </a:buClr>
              <a:buSzPts val="1700"/>
              <a:buFont typeface="DM Sans"/>
              <a:buChar char="●"/>
            </a:pPr>
            <a:r>
              <a:rPr lang="en" sz="1700">
                <a:solidFill>
                  <a:srgbClr val="545454"/>
                </a:solidFill>
                <a:latin typeface="DM Sans"/>
                <a:ea typeface="DM Sans"/>
                <a:cs typeface="DM Sans"/>
                <a:sym typeface="DM Sans"/>
              </a:rPr>
              <a:t>Extensions and Third-Party Packages</a:t>
            </a:r>
            <a:endParaRPr sz="1700">
              <a:solidFill>
                <a:srgbClr val="545454"/>
              </a:solidFill>
              <a:latin typeface="DM Sans"/>
              <a:ea typeface="DM Sans"/>
              <a:cs typeface="DM Sans"/>
              <a:sym typeface="DM Sans"/>
            </a:endParaRPr>
          </a:p>
        </p:txBody>
      </p:sp>
      <p:sp>
        <p:nvSpPr>
          <p:cNvPr id="381" name="Google Shape;381;p31"/>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382" name="Google Shape;382;p31"/>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383" name="Google Shape;383;p31"/>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384" name="Google Shape;384;p31"/>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385" name="Google Shape;385;p31"/>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89" name="Shape 389"/>
        <p:cNvGrpSpPr/>
        <p:nvPr/>
      </p:nvGrpSpPr>
      <p:grpSpPr>
        <a:xfrm>
          <a:off x="0" y="0"/>
          <a:ext cx="0" cy="0"/>
          <a:chOff x="0" y="0"/>
          <a:chExt cx="0" cy="0"/>
        </a:xfrm>
      </p:grpSpPr>
      <p:sp>
        <p:nvSpPr>
          <p:cNvPr id="390" name="Google Shape;390;p32"/>
          <p:cNvSpPr txBox="1"/>
          <p:nvPr/>
        </p:nvSpPr>
        <p:spPr>
          <a:xfrm>
            <a:off x="1866857" y="1617455"/>
            <a:ext cx="53100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4500">
                <a:solidFill>
                  <a:srgbClr val="227C9D"/>
                </a:solidFill>
              </a:rPr>
              <a:t>Project Management</a:t>
            </a:r>
            <a:endParaRPr b="1" sz="100"/>
          </a:p>
        </p:txBody>
      </p:sp>
      <p:sp>
        <p:nvSpPr>
          <p:cNvPr id="391" name="Google Shape;391;p32"/>
          <p:cNvSpPr/>
          <p:nvPr/>
        </p:nvSpPr>
        <p:spPr>
          <a:xfrm>
            <a:off x="8602096"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392" name="Google Shape;392;p32"/>
          <p:cNvSpPr/>
          <p:nvPr/>
        </p:nvSpPr>
        <p:spPr>
          <a:xfrm>
            <a:off x="8602096" y="514350"/>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393" name="Google Shape;393;p32"/>
          <p:cNvSpPr/>
          <p:nvPr/>
        </p:nvSpPr>
        <p:spPr>
          <a:xfrm rot="-5400000">
            <a:off x="8602096" y="1056255"/>
            <a:ext cx="541905" cy="541904"/>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394" name="Google Shape;394;p32"/>
          <p:cNvSpPr/>
          <p:nvPr/>
        </p:nvSpPr>
        <p:spPr>
          <a:xfrm>
            <a:off x="8060191" y="-275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395" name="Google Shape;395;p32"/>
          <p:cNvSpPr/>
          <p:nvPr/>
        </p:nvSpPr>
        <p:spPr>
          <a:xfrm rot="5400000">
            <a:off x="7518286" y="51435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396" name="Google Shape;396;p32"/>
          <p:cNvSpPr/>
          <p:nvPr/>
        </p:nvSpPr>
        <p:spPr>
          <a:xfrm rot="10800000">
            <a:off x="8060191" y="1056255"/>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397" name="Google Shape;397;p32"/>
          <p:cNvSpPr/>
          <p:nvPr/>
        </p:nvSpPr>
        <p:spPr>
          <a:xfrm>
            <a:off x="7518287" y="1056255"/>
            <a:ext cx="541904"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
        <p:nvSpPr>
          <p:cNvPr id="398" name="Google Shape;398;p32"/>
          <p:cNvSpPr/>
          <p:nvPr/>
        </p:nvSpPr>
        <p:spPr>
          <a:xfrm rot="-5400000">
            <a:off x="6385353" y="-27555"/>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399" name="Google Shape;399;p32"/>
          <p:cNvSpPr/>
          <p:nvPr/>
        </p:nvSpPr>
        <p:spPr>
          <a:xfrm>
            <a:off x="6385352" y="514350"/>
            <a:ext cx="541905" cy="541905"/>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400" name="Google Shape;400;p32"/>
          <p:cNvSpPr/>
          <p:nvPr/>
        </p:nvSpPr>
        <p:spPr>
          <a:xfrm rot="10800000">
            <a:off x="4763" y="3522078"/>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401" name="Google Shape;401;p32"/>
          <p:cNvSpPr/>
          <p:nvPr/>
        </p:nvSpPr>
        <p:spPr>
          <a:xfrm>
            <a:off x="541905" y="3536365"/>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402" name="Google Shape;402;p32"/>
          <p:cNvSpPr/>
          <p:nvPr/>
        </p:nvSpPr>
        <p:spPr>
          <a:xfrm>
            <a:off x="0" y="4078270"/>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403" name="Google Shape;403;p32"/>
          <p:cNvSpPr/>
          <p:nvPr/>
        </p:nvSpPr>
        <p:spPr>
          <a:xfrm rot="10800000">
            <a:off x="0" y="4620174"/>
            <a:ext cx="541905"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404" name="Google Shape;404;p32"/>
          <p:cNvSpPr/>
          <p:nvPr/>
        </p:nvSpPr>
        <p:spPr>
          <a:xfrm rot="-5400000">
            <a:off x="541905" y="4620174"/>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405" name="Google Shape;405;p32"/>
          <p:cNvSpPr/>
          <p:nvPr/>
        </p:nvSpPr>
        <p:spPr>
          <a:xfrm rot="10800000">
            <a:off x="1660875" y="4634462"/>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406" name="Google Shape;406;p32"/>
          <p:cNvSpPr/>
          <p:nvPr/>
        </p:nvSpPr>
        <p:spPr>
          <a:xfrm>
            <a:off x="1660875" y="4092557"/>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407" name="Google Shape;407;p32"/>
          <p:cNvSpPr/>
          <p:nvPr/>
        </p:nvSpPr>
        <p:spPr>
          <a:xfrm rot="5400000">
            <a:off x="2202780" y="4634462"/>
            <a:ext cx="541904" cy="541905"/>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grpSp>
        <p:nvGrpSpPr>
          <p:cNvPr id="408" name="Google Shape;408;p32"/>
          <p:cNvGrpSpPr/>
          <p:nvPr/>
        </p:nvGrpSpPr>
        <p:grpSpPr>
          <a:xfrm>
            <a:off x="6566867" y="2737518"/>
            <a:ext cx="4418697" cy="4422829"/>
            <a:chOff x="13508" y="0"/>
            <a:chExt cx="11783193" cy="11794210"/>
          </a:xfrm>
        </p:grpSpPr>
        <p:grpSp>
          <p:nvGrpSpPr>
            <p:cNvPr id="409" name="Google Shape;409;p32"/>
            <p:cNvGrpSpPr/>
            <p:nvPr/>
          </p:nvGrpSpPr>
          <p:grpSpPr>
            <a:xfrm rot="2700000">
              <a:off x="1676025" y="2799203"/>
              <a:ext cx="9887226" cy="4755720"/>
              <a:chOff x="0" y="0"/>
              <a:chExt cx="660400" cy="317650"/>
            </a:xfrm>
          </p:grpSpPr>
          <p:sp>
            <p:nvSpPr>
              <p:cNvPr id="410" name="Google Shape;410;p32"/>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11" name="Google Shape;411;p32"/>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412" name="Google Shape;412;p32"/>
            <p:cNvCxnSpPr/>
            <p:nvPr/>
          </p:nvCxnSpPr>
          <p:spPr>
            <a:xfrm>
              <a:off x="1060010" y="3892256"/>
              <a:ext cx="6913500" cy="6843600"/>
            </a:xfrm>
            <a:prstGeom prst="straightConnector1">
              <a:avLst/>
            </a:prstGeom>
            <a:noFill/>
            <a:ln cap="flat" cmpd="sng" w="38100">
              <a:solidFill>
                <a:srgbClr val="8CA9AD"/>
              </a:solidFill>
              <a:prstDash val="solid"/>
              <a:round/>
              <a:headEnd len="sm" w="sm" type="none"/>
              <a:tailEnd len="sm" w="sm" type="none"/>
            </a:ln>
          </p:spPr>
        </p:cxnSp>
        <p:cxnSp>
          <p:nvCxnSpPr>
            <p:cNvPr id="413" name="Google Shape;413;p32"/>
            <p:cNvCxnSpPr/>
            <p:nvPr/>
          </p:nvCxnSpPr>
          <p:spPr>
            <a:xfrm>
              <a:off x="774748" y="4309159"/>
              <a:ext cx="6718500" cy="6718500"/>
            </a:xfrm>
            <a:prstGeom prst="straightConnector1">
              <a:avLst/>
            </a:prstGeom>
            <a:noFill/>
            <a:ln cap="flat" cmpd="sng" w="38100">
              <a:solidFill>
                <a:srgbClr val="8CA9AD"/>
              </a:solidFill>
              <a:prstDash val="solid"/>
              <a:round/>
              <a:headEnd len="sm" w="sm" type="none"/>
              <a:tailEnd len="sm" w="sm" type="none"/>
            </a:ln>
          </p:spPr>
        </p:cxnSp>
        <p:cxnSp>
          <p:nvCxnSpPr>
            <p:cNvPr id="414" name="Google Shape;414;p32"/>
            <p:cNvCxnSpPr/>
            <p:nvPr/>
          </p:nvCxnSpPr>
          <p:spPr>
            <a:xfrm>
              <a:off x="535279" y="4787119"/>
              <a:ext cx="6489600" cy="6489600"/>
            </a:xfrm>
            <a:prstGeom prst="straightConnector1">
              <a:avLst/>
            </a:prstGeom>
            <a:noFill/>
            <a:ln cap="flat" cmpd="sng" w="38100">
              <a:solidFill>
                <a:srgbClr val="8CA9AD"/>
              </a:solidFill>
              <a:prstDash val="solid"/>
              <a:round/>
              <a:headEnd len="sm" w="sm" type="none"/>
              <a:tailEnd len="sm" w="sm" type="none"/>
            </a:ln>
          </p:spPr>
        </p:cxnSp>
        <p:cxnSp>
          <p:nvCxnSpPr>
            <p:cNvPr id="415" name="Google Shape;415;p32"/>
            <p:cNvCxnSpPr/>
            <p:nvPr/>
          </p:nvCxnSpPr>
          <p:spPr>
            <a:xfrm>
              <a:off x="366406" y="5302142"/>
              <a:ext cx="6254100" cy="6254100"/>
            </a:xfrm>
            <a:prstGeom prst="straightConnector1">
              <a:avLst/>
            </a:prstGeom>
            <a:noFill/>
            <a:ln cap="flat" cmpd="sng" w="38100">
              <a:solidFill>
                <a:srgbClr val="8CA9AD"/>
              </a:solidFill>
              <a:prstDash val="solid"/>
              <a:round/>
              <a:headEnd len="sm" w="sm" type="none"/>
              <a:tailEnd len="sm" w="sm" type="none"/>
            </a:ln>
          </p:spPr>
        </p:cxnSp>
        <p:cxnSp>
          <p:nvCxnSpPr>
            <p:cNvPr id="416" name="Google Shape;416;p32"/>
            <p:cNvCxnSpPr/>
            <p:nvPr/>
          </p:nvCxnSpPr>
          <p:spPr>
            <a:xfrm>
              <a:off x="174601" y="5888378"/>
              <a:ext cx="5796900" cy="5796900"/>
            </a:xfrm>
            <a:prstGeom prst="straightConnector1">
              <a:avLst/>
            </a:prstGeom>
            <a:noFill/>
            <a:ln cap="flat" cmpd="sng" w="38100">
              <a:solidFill>
                <a:srgbClr val="8CA9AD"/>
              </a:solidFill>
              <a:prstDash val="solid"/>
              <a:round/>
              <a:headEnd len="sm" w="sm" type="none"/>
              <a:tailEnd len="sm" w="sm" type="none"/>
            </a:ln>
          </p:spPr>
        </p:cxnSp>
        <p:cxnSp>
          <p:nvCxnSpPr>
            <p:cNvPr id="417" name="Google Shape;417;p32"/>
            <p:cNvCxnSpPr/>
            <p:nvPr/>
          </p:nvCxnSpPr>
          <p:spPr>
            <a:xfrm>
              <a:off x="13508" y="6480010"/>
              <a:ext cx="5284800" cy="5314200"/>
            </a:xfrm>
            <a:prstGeom prst="straightConnector1">
              <a:avLst/>
            </a:prstGeom>
            <a:noFill/>
            <a:ln cap="flat" cmpd="sng" w="38100">
              <a:solidFill>
                <a:srgbClr val="8CA9AD"/>
              </a:solidFill>
              <a:prstDash val="solid"/>
              <a:round/>
              <a:headEnd len="sm" w="sm" type="none"/>
              <a:tailEnd len="sm" w="sm" type="none"/>
            </a:ln>
          </p:spPr>
        </p:cxnSp>
        <p:cxnSp>
          <p:nvCxnSpPr>
            <p:cNvPr id="418" name="Google Shape;418;p32"/>
            <p:cNvCxnSpPr/>
            <p:nvPr/>
          </p:nvCxnSpPr>
          <p:spPr>
            <a:xfrm>
              <a:off x="47865" y="7228854"/>
              <a:ext cx="4503300" cy="4480200"/>
            </a:xfrm>
            <a:prstGeom prst="straightConnector1">
              <a:avLst/>
            </a:prstGeom>
            <a:noFill/>
            <a:ln cap="flat" cmpd="sng" w="38100">
              <a:solidFill>
                <a:srgbClr val="8CA9AD"/>
              </a:solidFill>
              <a:prstDash val="solid"/>
              <a:round/>
              <a:headEnd len="sm" w="sm" type="none"/>
              <a:tailEnd len="sm" w="sm" type="none"/>
            </a:ln>
          </p:spPr>
        </p:cxnSp>
        <p:cxnSp>
          <p:nvCxnSpPr>
            <p:cNvPr id="419" name="Google Shape;419;p32"/>
            <p:cNvCxnSpPr/>
            <p:nvPr/>
          </p:nvCxnSpPr>
          <p:spPr>
            <a:xfrm>
              <a:off x="165620" y="8131631"/>
              <a:ext cx="3504900" cy="3562500"/>
            </a:xfrm>
            <a:prstGeom prst="straightConnector1">
              <a:avLst/>
            </a:prstGeom>
            <a:noFill/>
            <a:ln cap="flat" cmpd="sng" w="38100">
              <a:solidFill>
                <a:srgbClr val="8CA9AD"/>
              </a:solidFill>
              <a:prstDash val="solid"/>
              <a:round/>
              <a:headEnd len="sm" w="sm" type="none"/>
              <a:tailEnd len="sm" w="sm" type="none"/>
            </a:ln>
          </p:spPr>
        </p:cxnSp>
        <p:cxnSp>
          <p:nvCxnSpPr>
            <p:cNvPr id="420" name="Google Shape;420;p32"/>
            <p:cNvCxnSpPr/>
            <p:nvPr/>
          </p:nvCxnSpPr>
          <p:spPr>
            <a:xfrm>
              <a:off x="676661" y="9346264"/>
              <a:ext cx="1790100" cy="1790100"/>
            </a:xfrm>
            <a:prstGeom prst="straightConnector1">
              <a:avLst/>
            </a:prstGeom>
            <a:noFill/>
            <a:ln cap="flat" cmpd="sng" w="38100">
              <a:solidFill>
                <a:srgbClr val="8CA9AD"/>
              </a:solidFill>
              <a:prstDash val="solid"/>
              <a:round/>
              <a:headEnd len="sm" w="sm" type="none"/>
              <a:tailEnd len="sm" w="sm" type="none"/>
            </a:ln>
          </p:spPr>
        </p:cxnSp>
      </p:grpSp>
      <p:grpSp>
        <p:nvGrpSpPr>
          <p:cNvPr id="421" name="Google Shape;421;p32"/>
          <p:cNvGrpSpPr/>
          <p:nvPr/>
        </p:nvGrpSpPr>
        <p:grpSpPr>
          <a:xfrm>
            <a:off x="-1311940" y="-2596482"/>
            <a:ext cx="4418697" cy="4422829"/>
            <a:chOff x="13508" y="0"/>
            <a:chExt cx="11783193" cy="11794210"/>
          </a:xfrm>
        </p:grpSpPr>
        <p:grpSp>
          <p:nvGrpSpPr>
            <p:cNvPr id="422" name="Google Shape;422;p32"/>
            <p:cNvGrpSpPr/>
            <p:nvPr/>
          </p:nvGrpSpPr>
          <p:grpSpPr>
            <a:xfrm rot="2700000">
              <a:off x="1676025" y="2799203"/>
              <a:ext cx="9887226" cy="4755720"/>
              <a:chOff x="0" y="0"/>
              <a:chExt cx="660400" cy="317650"/>
            </a:xfrm>
          </p:grpSpPr>
          <p:sp>
            <p:nvSpPr>
              <p:cNvPr id="423" name="Google Shape;423;p32"/>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4" name="Google Shape;424;p32"/>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425" name="Google Shape;425;p32"/>
            <p:cNvCxnSpPr/>
            <p:nvPr/>
          </p:nvCxnSpPr>
          <p:spPr>
            <a:xfrm>
              <a:off x="1060010" y="3892256"/>
              <a:ext cx="6913500" cy="6843600"/>
            </a:xfrm>
            <a:prstGeom prst="straightConnector1">
              <a:avLst/>
            </a:prstGeom>
            <a:noFill/>
            <a:ln cap="flat" cmpd="sng" w="38100">
              <a:solidFill>
                <a:srgbClr val="8CA9AD"/>
              </a:solidFill>
              <a:prstDash val="solid"/>
              <a:round/>
              <a:headEnd len="sm" w="sm" type="none"/>
              <a:tailEnd len="sm" w="sm" type="none"/>
            </a:ln>
          </p:spPr>
        </p:cxnSp>
        <p:cxnSp>
          <p:nvCxnSpPr>
            <p:cNvPr id="426" name="Google Shape;426;p32"/>
            <p:cNvCxnSpPr/>
            <p:nvPr/>
          </p:nvCxnSpPr>
          <p:spPr>
            <a:xfrm>
              <a:off x="774748" y="4309159"/>
              <a:ext cx="6718500" cy="6718500"/>
            </a:xfrm>
            <a:prstGeom prst="straightConnector1">
              <a:avLst/>
            </a:prstGeom>
            <a:noFill/>
            <a:ln cap="flat" cmpd="sng" w="38100">
              <a:solidFill>
                <a:srgbClr val="8CA9AD"/>
              </a:solidFill>
              <a:prstDash val="solid"/>
              <a:round/>
              <a:headEnd len="sm" w="sm" type="none"/>
              <a:tailEnd len="sm" w="sm" type="none"/>
            </a:ln>
          </p:spPr>
        </p:cxnSp>
        <p:cxnSp>
          <p:nvCxnSpPr>
            <p:cNvPr id="427" name="Google Shape;427;p32"/>
            <p:cNvCxnSpPr/>
            <p:nvPr/>
          </p:nvCxnSpPr>
          <p:spPr>
            <a:xfrm>
              <a:off x="535279" y="4787119"/>
              <a:ext cx="6489600" cy="6489600"/>
            </a:xfrm>
            <a:prstGeom prst="straightConnector1">
              <a:avLst/>
            </a:prstGeom>
            <a:noFill/>
            <a:ln cap="flat" cmpd="sng" w="38100">
              <a:solidFill>
                <a:srgbClr val="8CA9AD"/>
              </a:solidFill>
              <a:prstDash val="solid"/>
              <a:round/>
              <a:headEnd len="sm" w="sm" type="none"/>
              <a:tailEnd len="sm" w="sm" type="none"/>
            </a:ln>
          </p:spPr>
        </p:cxnSp>
        <p:cxnSp>
          <p:nvCxnSpPr>
            <p:cNvPr id="428" name="Google Shape;428;p32"/>
            <p:cNvCxnSpPr/>
            <p:nvPr/>
          </p:nvCxnSpPr>
          <p:spPr>
            <a:xfrm>
              <a:off x="366406" y="5302142"/>
              <a:ext cx="6254100" cy="6254100"/>
            </a:xfrm>
            <a:prstGeom prst="straightConnector1">
              <a:avLst/>
            </a:prstGeom>
            <a:noFill/>
            <a:ln cap="flat" cmpd="sng" w="38100">
              <a:solidFill>
                <a:srgbClr val="8CA9AD"/>
              </a:solidFill>
              <a:prstDash val="solid"/>
              <a:round/>
              <a:headEnd len="sm" w="sm" type="none"/>
              <a:tailEnd len="sm" w="sm" type="none"/>
            </a:ln>
          </p:spPr>
        </p:cxnSp>
        <p:cxnSp>
          <p:nvCxnSpPr>
            <p:cNvPr id="429" name="Google Shape;429;p32"/>
            <p:cNvCxnSpPr/>
            <p:nvPr/>
          </p:nvCxnSpPr>
          <p:spPr>
            <a:xfrm>
              <a:off x="174601" y="5888378"/>
              <a:ext cx="5796900" cy="5796900"/>
            </a:xfrm>
            <a:prstGeom prst="straightConnector1">
              <a:avLst/>
            </a:prstGeom>
            <a:noFill/>
            <a:ln cap="flat" cmpd="sng" w="38100">
              <a:solidFill>
                <a:srgbClr val="8CA9AD"/>
              </a:solidFill>
              <a:prstDash val="solid"/>
              <a:round/>
              <a:headEnd len="sm" w="sm" type="none"/>
              <a:tailEnd len="sm" w="sm" type="none"/>
            </a:ln>
          </p:spPr>
        </p:cxnSp>
        <p:cxnSp>
          <p:nvCxnSpPr>
            <p:cNvPr id="430" name="Google Shape;430;p32"/>
            <p:cNvCxnSpPr/>
            <p:nvPr/>
          </p:nvCxnSpPr>
          <p:spPr>
            <a:xfrm>
              <a:off x="13508" y="6480010"/>
              <a:ext cx="5284800" cy="5314200"/>
            </a:xfrm>
            <a:prstGeom prst="straightConnector1">
              <a:avLst/>
            </a:prstGeom>
            <a:noFill/>
            <a:ln cap="flat" cmpd="sng" w="38100">
              <a:solidFill>
                <a:srgbClr val="8CA9AD"/>
              </a:solidFill>
              <a:prstDash val="solid"/>
              <a:round/>
              <a:headEnd len="sm" w="sm" type="none"/>
              <a:tailEnd len="sm" w="sm" type="none"/>
            </a:ln>
          </p:spPr>
        </p:cxnSp>
        <p:cxnSp>
          <p:nvCxnSpPr>
            <p:cNvPr id="431" name="Google Shape;431;p32"/>
            <p:cNvCxnSpPr/>
            <p:nvPr/>
          </p:nvCxnSpPr>
          <p:spPr>
            <a:xfrm>
              <a:off x="47865" y="7228854"/>
              <a:ext cx="4503300" cy="4480200"/>
            </a:xfrm>
            <a:prstGeom prst="straightConnector1">
              <a:avLst/>
            </a:prstGeom>
            <a:noFill/>
            <a:ln cap="flat" cmpd="sng" w="38100">
              <a:solidFill>
                <a:srgbClr val="8CA9AD"/>
              </a:solidFill>
              <a:prstDash val="solid"/>
              <a:round/>
              <a:headEnd len="sm" w="sm" type="none"/>
              <a:tailEnd len="sm" w="sm" type="none"/>
            </a:ln>
          </p:spPr>
        </p:cxnSp>
        <p:cxnSp>
          <p:nvCxnSpPr>
            <p:cNvPr id="432" name="Google Shape;432;p32"/>
            <p:cNvCxnSpPr/>
            <p:nvPr/>
          </p:nvCxnSpPr>
          <p:spPr>
            <a:xfrm>
              <a:off x="165620" y="8131631"/>
              <a:ext cx="3504900" cy="3562500"/>
            </a:xfrm>
            <a:prstGeom prst="straightConnector1">
              <a:avLst/>
            </a:prstGeom>
            <a:noFill/>
            <a:ln cap="flat" cmpd="sng" w="38100">
              <a:solidFill>
                <a:srgbClr val="8CA9AD"/>
              </a:solidFill>
              <a:prstDash val="solid"/>
              <a:round/>
              <a:headEnd len="sm" w="sm" type="none"/>
              <a:tailEnd len="sm" w="sm" type="none"/>
            </a:ln>
          </p:spPr>
        </p:cxnSp>
        <p:cxnSp>
          <p:nvCxnSpPr>
            <p:cNvPr id="433" name="Google Shape;433;p32"/>
            <p:cNvCxnSpPr/>
            <p:nvPr/>
          </p:nvCxnSpPr>
          <p:spPr>
            <a:xfrm>
              <a:off x="676661" y="9346264"/>
              <a:ext cx="1790100" cy="1790100"/>
            </a:xfrm>
            <a:prstGeom prst="straightConnector1">
              <a:avLst/>
            </a:prstGeom>
            <a:noFill/>
            <a:ln cap="flat" cmpd="sng" w="38100">
              <a:solidFill>
                <a:srgbClr val="8CA9AD"/>
              </a:solidFill>
              <a:prstDash val="solid"/>
              <a:round/>
              <a:headEnd len="sm" w="sm" type="none"/>
              <a:tailEnd len="sm" w="sm" type="none"/>
            </a:ln>
          </p:spPr>
        </p:cxn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grpSp>
        <p:nvGrpSpPr>
          <p:cNvPr id="438" name="Google Shape;438;p33"/>
          <p:cNvGrpSpPr/>
          <p:nvPr/>
        </p:nvGrpSpPr>
        <p:grpSpPr>
          <a:xfrm rot="2700000">
            <a:off x="-1583357" y="-2170779"/>
            <a:ext cx="3707675" cy="1783378"/>
            <a:chOff x="0" y="0"/>
            <a:chExt cx="660400" cy="317650"/>
          </a:xfrm>
        </p:grpSpPr>
        <p:sp>
          <p:nvSpPr>
            <p:cNvPr id="439" name="Google Shape;439;p33"/>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0" name="Google Shape;440;p33"/>
            <p:cNvSpPr txBox="1"/>
            <p:nvPr/>
          </p:nvSpPr>
          <p:spPr>
            <a:xfrm>
              <a:off x="0" y="146050"/>
              <a:ext cx="660300" cy="171600"/>
            </a:xfrm>
            <a:prstGeom prst="rect">
              <a:avLst/>
            </a:prstGeom>
            <a:noFill/>
            <a:ln>
              <a:noFill/>
            </a:ln>
          </p:spPr>
          <p:txBody>
            <a:bodyPr anchorCtr="0" anchor="ctr" bIns="25400" lIns="25400" spcFirstLastPara="1" rIns="25400" wrap="square" tIns="25400">
              <a:noAutofit/>
            </a:bodyPr>
            <a:lstStyle/>
            <a:p>
              <a:pPr indent="0" lvl="0" marL="0" marR="0" rtl="0" algn="ctr">
                <a:lnSpc>
                  <a:spcPct val="141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441" name="Google Shape;441;p33"/>
          <p:cNvCxnSpPr/>
          <p:nvPr/>
        </p:nvCxnSpPr>
        <p:spPr>
          <a:xfrm>
            <a:off x="-1814374" y="-1760874"/>
            <a:ext cx="2592600" cy="2566500"/>
          </a:xfrm>
          <a:prstGeom prst="straightConnector1">
            <a:avLst/>
          </a:prstGeom>
          <a:noFill/>
          <a:ln cap="flat" cmpd="sng" w="28575">
            <a:solidFill>
              <a:srgbClr val="8CA9AD"/>
            </a:solidFill>
            <a:prstDash val="solid"/>
            <a:round/>
            <a:headEnd len="sm" w="sm" type="none"/>
            <a:tailEnd len="sm" w="sm" type="none"/>
          </a:ln>
        </p:spPr>
      </p:cxnSp>
      <p:cxnSp>
        <p:nvCxnSpPr>
          <p:cNvPr id="442" name="Google Shape;442;p33"/>
          <p:cNvCxnSpPr/>
          <p:nvPr/>
        </p:nvCxnSpPr>
        <p:spPr>
          <a:xfrm>
            <a:off x="-1921347" y="-1604536"/>
            <a:ext cx="2519400" cy="2519400"/>
          </a:xfrm>
          <a:prstGeom prst="straightConnector1">
            <a:avLst/>
          </a:prstGeom>
          <a:noFill/>
          <a:ln cap="flat" cmpd="sng" w="28575">
            <a:solidFill>
              <a:srgbClr val="8CA9AD"/>
            </a:solidFill>
            <a:prstDash val="solid"/>
            <a:round/>
            <a:headEnd len="sm" w="sm" type="none"/>
            <a:tailEnd len="sm" w="sm" type="none"/>
          </a:ln>
        </p:spPr>
      </p:cxnSp>
      <p:cxnSp>
        <p:nvCxnSpPr>
          <p:cNvPr id="443" name="Google Shape;443;p33"/>
          <p:cNvCxnSpPr/>
          <p:nvPr/>
        </p:nvCxnSpPr>
        <p:spPr>
          <a:xfrm>
            <a:off x="-2011148" y="-1425300"/>
            <a:ext cx="2433600" cy="2433600"/>
          </a:xfrm>
          <a:prstGeom prst="straightConnector1">
            <a:avLst/>
          </a:prstGeom>
          <a:noFill/>
          <a:ln cap="flat" cmpd="sng" w="28575">
            <a:solidFill>
              <a:srgbClr val="8CA9AD"/>
            </a:solidFill>
            <a:prstDash val="solid"/>
            <a:round/>
            <a:headEnd len="sm" w="sm" type="none"/>
            <a:tailEnd len="sm" w="sm" type="none"/>
          </a:ln>
        </p:spPr>
      </p:cxnSp>
      <p:cxnSp>
        <p:nvCxnSpPr>
          <p:cNvPr id="444" name="Google Shape;444;p33"/>
          <p:cNvCxnSpPr/>
          <p:nvPr/>
        </p:nvCxnSpPr>
        <p:spPr>
          <a:xfrm>
            <a:off x="-2074475" y="-1232167"/>
            <a:ext cx="2345400" cy="2345400"/>
          </a:xfrm>
          <a:prstGeom prst="straightConnector1">
            <a:avLst/>
          </a:prstGeom>
          <a:noFill/>
          <a:ln cap="flat" cmpd="sng" w="28575">
            <a:solidFill>
              <a:srgbClr val="8CA9AD"/>
            </a:solidFill>
            <a:prstDash val="solid"/>
            <a:round/>
            <a:headEnd len="sm" w="sm" type="none"/>
            <a:tailEnd len="sm" w="sm" type="none"/>
          </a:ln>
        </p:spPr>
      </p:cxnSp>
      <p:cxnSp>
        <p:nvCxnSpPr>
          <p:cNvPr id="445" name="Google Shape;445;p33"/>
          <p:cNvCxnSpPr/>
          <p:nvPr/>
        </p:nvCxnSpPr>
        <p:spPr>
          <a:xfrm>
            <a:off x="-2146402" y="-1012328"/>
            <a:ext cx="2173800" cy="2173800"/>
          </a:xfrm>
          <a:prstGeom prst="straightConnector1">
            <a:avLst/>
          </a:prstGeom>
          <a:noFill/>
          <a:ln cap="flat" cmpd="sng" w="28575">
            <a:solidFill>
              <a:srgbClr val="8CA9AD"/>
            </a:solidFill>
            <a:prstDash val="solid"/>
            <a:round/>
            <a:headEnd len="sm" w="sm" type="none"/>
            <a:tailEnd len="sm" w="sm" type="none"/>
          </a:ln>
        </p:spPr>
      </p:cxnSp>
      <p:sp>
        <p:nvSpPr>
          <p:cNvPr id="446" name="Google Shape;446;p33"/>
          <p:cNvSpPr txBox="1"/>
          <p:nvPr/>
        </p:nvSpPr>
        <p:spPr>
          <a:xfrm>
            <a:off x="969000" y="205100"/>
            <a:ext cx="7206000" cy="4572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3000">
                <a:solidFill>
                  <a:srgbClr val="227C9D"/>
                </a:solidFill>
              </a:rPr>
              <a:t>GitHub Projects</a:t>
            </a:r>
            <a:endParaRPr b="1" sz="3000">
              <a:solidFill>
                <a:srgbClr val="227C9D"/>
              </a:solidFill>
            </a:endParaRPr>
          </a:p>
        </p:txBody>
      </p:sp>
      <p:sp>
        <p:nvSpPr>
          <p:cNvPr id="447" name="Google Shape;447;p33"/>
          <p:cNvSpPr txBox="1"/>
          <p:nvPr/>
        </p:nvSpPr>
        <p:spPr>
          <a:xfrm>
            <a:off x="918800" y="1395738"/>
            <a:ext cx="7557600" cy="215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t/>
            </a:r>
            <a:endParaRPr>
              <a:solidFill>
                <a:srgbClr val="545454"/>
              </a:solidFill>
              <a:latin typeface="DM Sans"/>
              <a:ea typeface="DM Sans"/>
              <a:cs typeface="DM Sans"/>
              <a:sym typeface="DM Sans"/>
            </a:endParaRPr>
          </a:p>
        </p:txBody>
      </p:sp>
      <p:sp>
        <p:nvSpPr>
          <p:cNvPr id="448" name="Google Shape;448;p33"/>
          <p:cNvSpPr/>
          <p:nvPr/>
        </p:nvSpPr>
        <p:spPr>
          <a:xfrm rot="10800000">
            <a:off x="8096144" y="3531054"/>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449" name="Google Shape;449;p33"/>
          <p:cNvSpPr/>
          <p:nvPr/>
        </p:nvSpPr>
        <p:spPr>
          <a:xfrm>
            <a:off x="8633286" y="3545341"/>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450" name="Google Shape;450;p33"/>
          <p:cNvSpPr/>
          <p:nvPr/>
        </p:nvSpPr>
        <p:spPr>
          <a:xfrm>
            <a:off x="8091381" y="4087246"/>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451" name="Google Shape;451;p33"/>
          <p:cNvSpPr/>
          <p:nvPr/>
        </p:nvSpPr>
        <p:spPr>
          <a:xfrm rot="10800000">
            <a:off x="8091381"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452" name="Google Shape;452;p33"/>
          <p:cNvSpPr/>
          <p:nvPr/>
        </p:nvSpPr>
        <p:spPr>
          <a:xfrm rot="-5400000">
            <a:off x="8633286" y="4629150"/>
            <a:ext cx="541904" cy="541904"/>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pic>
        <p:nvPicPr>
          <p:cNvPr id="453" name="Google Shape;453;p33"/>
          <p:cNvPicPr preferRelativeResize="0"/>
          <p:nvPr/>
        </p:nvPicPr>
        <p:blipFill rotWithShape="1">
          <a:blip r:embed="rId6">
            <a:alphaModFix/>
          </a:blip>
          <a:srcRect b="0" l="0" r="0" t="4076"/>
          <a:stretch/>
        </p:blipFill>
        <p:spPr>
          <a:xfrm>
            <a:off x="354201" y="805625"/>
            <a:ext cx="8435597" cy="4172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